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</p:sldIdLst>
  <p:sldSz cx="20104100" cy="4368800"/>
  <p:notesSz cx="20104100" cy="43688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5" Type="http://schemas.openxmlformats.org/officeDocument/2006/relationships/tableStyles" Target="tableStyle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1354328"/>
            <a:ext cx="17088486" cy="917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0">
                <a:solidFill>
                  <a:srgbClr val="F15A4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2446528"/>
            <a:ext cx="14072870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rgbClr val="F15A4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rgbClr val="F15A4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1004824"/>
            <a:ext cx="8745284" cy="28834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1004824"/>
            <a:ext cx="8745284" cy="28834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rgbClr val="F15A4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6813" y="378862"/>
            <a:ext cx="2312670" cy="48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0">
                <a:solidFill>
                  <a:srgbClr val="F15A4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1004824"/>
            <a:ext cx="18093690" cy="28834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4062984"/>
            <a:ext cx="6433312" cy="218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4062984"/>
            <a:ext cx="4623943" cy="218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4062984"/>
            <a:ext cx="4623943" cy="218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hyperlink" Target="mailto:educatie@philzuid.nl" TargetMode="External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Relationship Id="rId37" Type="http://schemas.openxmlformats.org/officeDocument/2006/relationships/image" Target="../media/image35.png"/><Relationship Id="rId38" Type="http://schemas.openxmlformats.org/officeDocument/2006/relationships/image" Target="../media/image36.png"/><Relationship Id="rId39" Type="http://schemas.openxmlformats.org/officeDocument/2006/relationships/image" Target="../media/image37.png"/><Relationship Id="rId40" Type="http://schemas.openxmlformats.org/officeDocument/2006/relationships/image" Target="../media/image38.png"/><Relationship Id="rId41" Type="http://schemas.openxmlformats.org/officeDocument/2006/relationships/image" Target="../media/image39.png"/><Relationship Id="rId42" Type="http://schemas.openxmlformats.org/officeDocument/2006/relationships/image" Target="../media/image40.png"/><Relationship Id="rId43" Type="http://schemas.openxmlformats.org/officeDocument/2006/relationships/image" Target="../media/image41.png"/><Relationship Id="rId44" Type="http://schemas.openxmlformats.org/officeDocument/2006/relationships/image" Target="../media/image42.png"/><Relationship Id="rId45" Type="http://schemas.openxmlformats.org/officeDocument/2006/relationships/image" Target="../media/image43.png"/><Relationship Id="rId46" Type="http://schemas.openxmlformats.org/officeDocument/2006/relationships/image" Target="../media/image44.png"/><Relationship Id="rId47" Type="http://schemas.openxmlformats.org/officeDocument/2006/relationships/image" Target="../media/image45.png"/><Relationship Id="rId48" Type="http://schemas.openxmlformats.org/officeDocument/2006/relationships/image" Target="../media/image46.png"/><Relationship Id="rId49" Type="http://schemas.openxmlformats.org/officeDocument/2006/relationships/image" Target="../media/image47.png"/><Relationship Id="rId50" Type="http://schemas.openxmlformats.org/officeDocument/2006/relationships/image" Target="../media/image48.png"/><Relationship Id="rId51" Type="http://schemas.openxmlformats.org/officeDocument/2006/relationships/image" Target="../media/image49.png"/><Relationship Id="rId52" Type="http://schemas.openxmlformats.org/officeDocument/2006/relationships/image" Target="../media/image50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9" Type="http://schemas.openxmlformats.org/officeDocument/2006/relationships/image" Target="../media/image58.png"/><Relationship Id="rId10" Type="http://schemas.openxmlformats.org/officeDocument/2006/relationships/image" Target="../media/image59.png"/><Relationship Id="rId11" Type="http://schemas.openxmlformats.org/officeDocument/2006/relationships/image" Target="../media/image60.png"/><Relationship Id="rId12" Type="http://schemas.openxmlformats.org/officeDocument/2006/relationships/image" Target="../media/image61.png"/><Relationship Id="rId13" Type="http://schemas.openxmlformats.org/officeDocument/2006/relationships/image" Target="../media/image62.png"/><Relationship Id="rId14" Type="http://schemas.openxmlformats.org/officeDocument/2006/relationships/image" Target="../media/image63.png"/><Relationship Id="rId15" Type="http://schemas.openxmlformats.org/officeDocument/2006/relationships/image" Target="../media/image64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7756" y="117756"/>
            <a:ext cx="5708015" cy="4129404"/>
            <a:chOff x="117756" y="117756"/>
            <a:chExt cx="5708015" cy="4129404"/>
          </a:xfrm>
        </p:grpSpPr>
        <p:sp>
          <p:nvSpPr>
            <p:cNvPr id="3" name="object 3"/>
            <p:cNvSpPr/>
            <p:nvPr/>
          </p:nvSpPr>
          <p:spPr>
            <a:xfrm>
              <a:off x="3010275" y="117756"/>
              <a:ext cx="2815590" cy="4129404"/>
            </a:xfrm>
            <a:custGeom>
              <a:avLst/>
              <a:gdLst/>
              <a:ahLst/>
              <a:cxnLst/>
              <a:rect l="l" t="t" r="r" b="b"/>
              <a:pathLst>
                <a:path w="2815590" h="4129404">
                  <a:moveTo>
                    <a:pt x="2815389" y="0"/>
                  </a:moveTo>
                  <a:lnTo>
                    <a:pt x="0" y="0"/>
                  </a:lnTo>
                  <a:lnTo>
                    <a:pt x="0" y="4129230"/>
                  </a:lnTo>
                  <a:lnTo>
                    <a:pt x="2815389" y="4129230"/>
                  </a:lnTo>
                  <a:lnTo>
                    <a:pt x="2815389" y="0"/>
                  </a:lnTo>
                  <a:close/>
                </a:path>
              </a:pathLst>
            </a:custGeom>
            <a:solidFill>
              <a:srgbClr val="E1F3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7756" y="117756"/>
              <a:ext cx="2896235" cy="4129404"/>
            </a:xfrm>
            <a:custGeom>
              <a:avLst/>
              <a:gdLst/>
              <a:ahLst/>
              <a:cxnLst/>
              <a:rect l="l" t="t" r="r" b="b"/>
              <a:pathLst>
                <a:path w="2896235" h="4129404">
                  <a:moveTo>
                    <a:pt x="2895829" y="0"/>
                  </a:moveTo>
                  <a:lnTo>
                    <a:pt x="0" y="0"/>
                  </a:lnTo>
                  <a:lnTo>
                    <a:pt x="0" y="4129230"/>
                  </a:lnTo>
                  <a:lnTo>
                    <a:pt x="2895829" y="4129230"/>
                  </a:lnTo>
                  <a:lnTo>
                    <a:pt x="2895829" y="0"/>
                  </a:lnTo>
                  <a:close/>
                </a:path>
              </a:pathLst>
            </a:custGeom>
            <a:solidFill>
              <a:srgbClr val="FDE3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4243" y="3461585"/>
              <a:ext cx="0" cy="419100"/>
            </a:xfrm>
            <a:custGeom>
              <a:avLst/>
              <a:gdLst/>
              <a:ahLst/>
              <a:cxnLst/>
              <a:rect l="l" t="t" r="r" b="b"/>
              <a:pathLst>
                <a:path w="0" h="419100">
                  <a:moveTo>
                    <a:pt x="0" y="0"/>
                  </a:moveTo>
                  <a:lnTo>
                    <a:pt x="0" y="418849"/>
                  </a:lnTo>
                </a:path>
              </a:pathLst>
            </a:custGeom>
            <a:ln w="9459">
              <a:solidFill>
                <a:srgbClr val="F15A4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538722" y="3397806"/>
            <a:ext cx="1504950" cy="517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R="5080">
              <a:lnSpc>
                <a:spcPct val="134500"/>
              </a:lnSpc>
              <a:spcBef>
                <a:spcPts val="100"/>
              </a:spcBef>
            </a:pPr>
            <a:r>
              <a:rPr dirty="0" sz="600" spc="10" b="1">
                <a:solidFill>
                  <a:srgbClr val="231F20"/>
                </a:solidFill>
                <a:latin typeface="Arial"/>
                <a:cs typeface="Arial"/>
              </a:rPr>
              <a:t>Ben</a:t>
            </a:r>
            <a:r>
              <a:rPr dirty="0" sz="600" spc="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 b="1">
                <a:solidFill>
                  <a:srgbClr val="231F20"/>
                </a:solidFill>
                <a:latin typeface="Arial"/>
                <a:cs typeface="Arial"/>
              </a:rPr>
              <a:t>je</a:t>
            </a:r>
            <a:r>
              <a:rPr dirty="0" sz="600" spc="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 b="1">
                <a:solidFill>
                  <a:srgbClr val="231F20"/>
                </a:solidFill>
                <a:latin typeface="Arial"/>
                <a:cs typeface="Arial"/>
              </a:rPr>
              <a:t>enthousiast</a:t>
            </a:r>
            <a:r>
              <a:rPr dirty="0" sz="600" spc="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 b="1">
                <a:solidFill>
                  <a:srgbClr val="231F20"/>
                </a:solidFill>
                <a:latin typeface="Arial"/>
                <a:cs typeface="Arial"/>
              </a:rPr>
              <a:t>geworden?</a:t>
            </a:r>
            <a:r>
              <a:rPr dirty="0" sz="600" spc="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 b="1">
                <a:solidFill>
                  <a:srgbClr val="231F20"/>
                </a:solidFill>
                <a:latin typeface="Arial"/>
                <a:cs typeface="Arial"/>
              </a:rPr>
              <a:t>Zoek</a:t>
            </a:r>
            <a:r>
              <a:rPr dirty="0" sz="600" spc="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25" b="1">
                <a:solidFill>
                  <a:srgbClr val="231F20"/>
                </a:solidFill>
                <a:latin typeface="Arial"/>
                <a:cs typeface="Arial"/>
              </a:rPr>
              <a:t>uit</a:t>
            </a:r>
            <a:r>
              <a:rPr dirty="0" sz="600" spc="5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231F20"/>
                </a:solidFill>
                <a:latin typeface="Arial"/>
                <a:cs typeface="Arial"/>
              </a:rPr>
              <a:t>wat bij jouw </a:t>
            </a:r>
            <a:r>
              <a:rPr dirty="0" sz="600" spc="-10" b="1">
                <a:solidFill>
                  <a:srgbClr val="231F20"/>
                </a:solidFill>
                <a:latin typeface="Arial"/>
                <a:cs typeface="Arial"/>
              </a:rPr>
              <a:t>klas </a:t>
            </a:r>
            <a:r>
              <a:rPr dirty="0" sz="600" b="1">
                <a:solidFill>
                  <a:srgbClr val="231F20"/>
                </a:solidFill>
                <a:latin typeface="Arial"/>
                <a:cs typeface="Arial"/>
              </a:rPr>
              <a:t>past, bekijk de </a:t>
            </a:r>
            <a:r>
              <a:rPr dirty="0" sz="600" spc="-10" b="1">
                <a:solidFill>
                  <a:srgbClr val="231F20"/>
                </a:solidFill>
                <a:latin typeface="Arial"/>
                <a:cs typeface="Arial"/>
              </a:rPr>
              <a:t>uitge-</a:t>
            </a:r>
            <a:r>
              <a:rPr dirty="0" sz="600" spc="10" b="1">
                <a:solidFill>
                  <a:srgbClr val="231F20"/>
                </a:solidFill>
                <a:latin typeface="Arial"/>
                <a:cs typeface="Arial"/>
              </a:rPr>
              <a:t>breide</a:t>
            </a:r>
            <a:r>
              <a:rPr dirty="0" sz="600" spc="5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 b="1">
                <a:solidFill>
                  <a:srgbClr val="231F20"/>
                </a:solidFill>
                <a:latin typeface="Arial"/>
                <a:cs typeface="Arial"/>
              </a:rPr>
              <a:t>informatie</a:t>
            </a:r>
            <a:r>
              <a:rPr dirty="0" sz="600" spc="6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 b="1">
                <a:solidFill>
                  <a:srgbClr val="231F20"/>
                </a:solidFill>
                <a:latin typeface="Arial"/>
                <a:cs typeface="Arial"/>
              </a:rPr>
              <a:t>op</a:t>
            </a:r>
            <a:r>
              <a:rPr dirty="0" sz="600" spc="5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 b="1">
                <a:solidFill>
                  <a:srgbClr val="231F20"/>
                </a:solidFill>
                <a:latin typeface="Arial"/>
                <a:cs typeface="Arial"/>
              </a:rPr>
              <a:t>onze</a:t>
            </a:r>
            <a:r>
              <a:rPr dirty="0" sz="600" spc="6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 b="1">
                <a:solidFill>
                  <a:srgbClr val="231F20"/>
                </a:solidFill>
                <a:latin typeface="Arial"/>
                <a:cs typeface="Arial"/>
              </a:rPr>
              <a:t>website</a:t>
            </a:r>
            <a:r>
              <a:rPr dirty="0" sz="600" spc="5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25" b="1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dirty="0" sz="600" spc="5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231F20"/>
                </a:solidFill>
                <a:latin typeface="Arial"/>
                <a:cs typeface="Arial"/>
              </a:rPr>
              <a:t>meld</a:t>
            </a:r>
            <a:r>
              <a:rPr dirty="0" sz="600" spc="3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231F20"/>
                </a:solidFill>
                <a:latin typeface="Arial"/>
                <a:cs typeface="Arial"/>
              </a:rPr>
              <a:t>je</a:t>
            </a:r>
            <a:r>
              <a:rPr dirty="0" sz="600" spc="3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231F20"/>
                </a:solidFill>
                <a:latin typeface="Arial"/>
                <a:cs typeface="Arial"/>
              </a:rPr>
              <a:t>snel</a:t>
            </a:r>
            <a:r>
              <a:rPr dirty="0" sz="600" spc="3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20" b="1">
                <a:solidFill>
                  <a:srgbClr val="231F20"/>
                </a:solidFill>
                <a:latin typeface="Arial"/>
                <a:cs typeface="Arial"/>
              </a:rPr>
              <a:t>aan.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070288" y="1029396"/>
            <a:ext cx="2332990" cy="1443990"/>
            <a:chOff x="6070288" y="1029396"/>
            <a:chExt cx="2332990" cy="144399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59566" y="1029396"/>
              <a:ext cx="2143471" cy="138222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070288" y="2299363"/>
              <a:ext cx="697230" cy="173990"/>
            </a:xfrm>
            <a:custGeom>
              <a:avLst/>
              <a:gdLst/>
              <a:ahLst/>
              <a:cxnLst/>
              <a:rect l="l" t="t" r="r" b="b"/>
              <a:pathLst>
                <a:path w="697229" h="173989">
                  <a:moveTo>
                    <a:pt x="610273" y="0"/>
                  </a:moveTo>
                  <a:lnTo>
                    <a:pt x="86872" y="0"/>
                  </a:lnTo>
                  <a:lnTo>
                    <a:pt x="53058" y="6827"/>
                  </a:lnTo>
                  <a:lnTo>
                    <a:pt x="25444" y="25444"/>
                  </a:lnTo>
                  <a:lnTo>
                    <a:pt x="6827" y="53058"/>
                  </a:lnTo>
                  <a:lnTo>
                    <a:pt x="0" y="86872"/>
                  </a:lnTo>
                  <a:lnTo>
                    <a:pt x="6827" y="120686"/>
                  </a:lnTo>
                  <a:lnTo>
                    <a:pt x="25444" y="148299"/>
                  </a:lnTo>
                  <a:lnTo>
                    <a:pt x="53058" y="166917"/>
                  </a:lnTo>
                  <a:lnTo>
                    <a:pt x="86872" y="173744"/>
                  </a:lnTo>
                  <a:lnTo>
                    <a:pt x="610273" y="173744"/>
                  </a:lnTo>
                  <a:lnTo>
                    <a:pt x="644087" y="166917"/>
                  </a:lnTo>
                  <a:lnTo>
                    <a:pt x="671700" y="148299"/>
                  </a:lnTo>
                  <a:lnTo>
                    <a:pt x="690318" y="120686"/>
                  </a:lnTo>
                  <a:lnTo>
                    <a:pt x="697145" y="86872"/>
                  </a:lnTo>
                  <a:lnTo>
                    <a:pt x="690318" y="53058"/>
                  </a:lnTo>
                  <a:lnTo>
                    <a:pt x="671700" y="25444"/>
                  </a:lnTo>
                  <a:lnTo>
                    <a:pt x="644087" y="6827"/>
                  </a:lnTo>
                  <a:lnTo>
                    <a:pt x="610273" y="0"/>
                  </a:lnTo>
                  <a:close/>
                </a:path>
              </a:pathLst>
            </a:custGeom>
            <a:solidFill>
              <a:srgbClr val="47B972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14516450" y="1029396"/>
            <a:ext cx="2143760" cy="1443990"/>
            <a:chOff x="14516450" y="1029396"/>
            <a:chExt cx="2143760" cy="144399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16450" y="1029396"/>
              <a:ext cx="2143474" cy="138222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4538569" y="2299363"/>
              <a:ext cx="599440" cy="173990"/>
            </a:xfrm>
            <a:custGeom>
              <a:avLst/>
              <a:gdLst/>
              <a:ahLst/>
              <a:cxnLst/>
              <a:rect l="l" t="t" r="r" b="b"/>
              <a:pathLst>
                <a:path w="599440" h="173989">
                  <a:moveTo>
                    <a:pt x="512399" y="0"/>
                  </a:moveTo>
                  <a:lnTo>
                    <a:pt x="86872" y="0"/>
                  </a:lnTo>
                  <a:lnTo>
                    <a:pt x="53058" y="6827"/>
                  </a:lnTo>
                  <a:lnTo>
                    <a:pt x="25444" y="25444"/>
                  </a:lnTo>
                  <a:lnTo>
                    <a:pt x="6827" y="53058"/>
                  </a:lnTo>
                  <a:lnTo>
                    <a:pt x="0" y="86872"/>
                  </a:lnTo>
                  <a:lnTo>
                    <a:pt x="6827" y="120686"/>
                  </a:lnTo>
                  <a:lnTo>
                    <a:pt x="25444" y="148299"/>
                  </a:lnTo>
                  <a:lnTo>
                    <a:pt x="53058" y="166917"/>
                  </a:lnTo>
                  <a:lnTo>
                    <a:pt x="86872" y="173744"/>
                  </a:lnTo>
                  <a:lnTo>
                    <a:pt x="512399" y="173744"/>
                  </a:lnTo>
                  <a:lnTo>
                    <a:pt x="546213" y="166917"/>
                  </a:lnTo>
                  <a:lnTo>
                    <a:pt x="573827" y="148299"/>
                  </a:lnTo>
                  <a:lnTo>
                    <a:pt x="592445" y="120686"/>
                  </a:lnTo>
                  <a:lnTo>
                    <a:pt x="599272" y="86872"/>
                  </a:lnTo>
                  <a:lnTo>
                    <a:pt x="592445" y="53058"/>
                  </a:lnTo>
                  <a:lnTo>
                    <a:pt x="573827" y="25444"/>
                  </a:lnTo>
                  <a:lnTo>
                    <a:pt x="546213" y="6827"/>
                  </a:lnTo>
                  <a:lnTo>
                    <a:pt x="512399" y="0"/>
                  </a:lnTo>
                  <a:close/>
                </a:path>
              </a:pathLst>
            </a:custGeom>
            <a:solidFill>
              <a:srgbClr val="00BFD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8885676" y="1029396"/>
            <a:ext cx="2218055" cy="1443990"/>
            <a:chOff x="8885676" y="1029396"/>
            <a:chExt cx="2218055" cy="144399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46556" y="1029396"/>
              <a:ext cx="2056572" cy="138222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885676" y="2299363"/>
              <a:ext cx="1461770" cy="173990"/>
            </a:xfrm>
            <a:custGeom>
              <a:avLst/>
              <a:gdLst/>
              <a:ahLst/>
              <a:cxnLst/>
              <a:rect l="l" t="t" r="r" b="b"/>
              <a:pathLst>
                <a:path w="1461770" h="173989">
                  <a:moveTo>
                    <a:pt x="1374445" y="0"/>
                  </a:moveTo>
                  <a:lnTo>
                    <a:pt x="86872" y="0"/>
                  </a:lnTo>
                  <a:lnTo>
                    <a:pt x="53058" y="6827"/>
                  </a:lnTo>
                  <a:lnTo>
                    <a:pt x="25444" y="25444"/>
                  </a:lnTo>
                  <a:lnTo>
                    <a:pt x="6827" y="53058"/>
                  </a:lnTo>
                  <a:lnTo>
                    <a:pt x="0" y="86872"/>
                  </a:lnTo>
                  <a:lnTo>
                    <a:pt x="6827" y="120686"/>
                  </a:lnTo>
                  <a:lnTo>
                    <a:pt x="25444" y="148299"/>
                  </a:lnTo>
                  <a:lnTo>
                    <a:pt x="53058" y="166917"/>
                  </a:lnTo>
                  <a:lnTo>
                    <a:pt x="86872" y="173744"/>
                  </a:lnTo>
                  <a:lnTo>
                    <a:pt x="1374445" y="173744"/>
                  </a:lnTo>
                  <a:lnTo>
                    <a:pt x="1408259" y="166917"/>
                  </a:lnTo>
                  <a:lnTo>
                    <a:pt x="1435873" y="148299"/>
                  </a:lnTo>
                  <a:lnTo>
                    <a:pt x="1454491" y="120686"/>
                  </a:lnTo>
                  <a:lnTo>
                    <a:pt x="1461318" y="86872"/>
                  </a:lnTo>
                  <a:lnTo>
                    <a:pt x="1454491" y="53058"/>
                  </a:lnTo>
                  <a:lnTo>
                    <a:pt x="1435873" y="25444"/>
                  </a:lnTo>
                  <a:lnTo>
                    <a:pt x="1408259" y="6827"/>
                  </a:lnTo>
                  <a:lnTo>
                    <a:pt x="1374445" y="0"/>
                  </a:lnTo>
                  <a:close/>
                </a:path>
              </a:pathLst>
            </a:custGeom>
            <a:solidFill>
              <a:srgbClr val="F1729D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56327" y="439512"/>
            <a:ext cx="2335339" cy="1049851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31542" y="938438"/>
            <a:ext cx="2350135" cy="150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500"/>
              </a:lnSpc>
              <a:spcBef>
                <a:spcPts val="100"/>
              </a:spcBef>
            </a:pPr>
            <a:r>
              <a:rPr dirty="0" sz="600" spc="10" b="1">
                <a:solidFill>
                  <a:srgbClr val="231F20"/>
                </a:solidFill>
                <a:latin typeface="Arial"/>
                <a:cs typeface="Arial"/>
              </a:rPr>
              <a:t>Jouw</a:t>
            </a:r>
            <a:r>
              <a:rPr dirty="0" sz="600" spc="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 b="1">
                <a:solidFill>
                  <a:srgbClr val="231F20"/>
                </a:solidFill>
                <a:latin typeface="Arial"/>
                <a:cs typeface="Arial"/>
              </a:rPr>
              <a:t>leerlingen</a:t>
            </a:r>
            <a:r>
              <a:rPr dirty="0" sz="600" spc="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600" spc="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 b="1">
                <a:solidFill>
                  <a:srgbClr val="231F20"/>
                </a:solidFill>
                <a:latin typeface="Arial"/>
                <a:cs typeface="Arial"/>
              </a:rPr>
              <a:t>magie</a:t>
            </a:r>
            <a:r>
              <a:rPr dirty="0" sz="600" spc="3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 b="1">
                <a:solidFill>
                  <a:srgbClr val="231F20"/>
                </a:solidFill>
                <a:latin typeface="Arial"/>
                <a:cs typeface="Arial"/>
              </a:rPr>
              <a:t>van</a:t>
            </a:r>
            <a:r>
              <a:rPr dirty="0" sz="600" spc="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 b="1">
                <a:solidFill>
                  <a:srgbClr val="231F20"/>
                </a:solidFill>
                <a:latin typeface="Arial"/>
                <a:cs typeface="Arial"/>
              </a:rPr>
              <a:t>muziek</a:t>
            </a:r>
            <a:r>
              <a:rPr dirty="0" sz="600" spc="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 b="1">
                <a:solidFill>
                  <a:srgbClr val="231F20"/>
                </a:solidFill>
                <a:latin typeface="Arial"/>
                <a:cs typeface="Arial"/>
              </a:rPr>
              <a:t>laten</a:t>
            </a:r>
            <a:r>
              <a:rPr dirty="0" sz="600" spc="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 b="1">
                <a:solidFill>
                  <a:srgbClr val="231F20"/>
                </a:solidFill>
                <a:latin typeface="Arial"/>
                <a:cs typeface="Arial"/>
              </a:rPr>
              <a:t>beleven?</a:t>
            </a:r>
            <a:r>
              <a:rPr dirty="0" sz="600" spc="3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10" b="1">
                <a:solidFill>
                  <a:srgbClr val="231F20"/>
                </a:solidFill>
                <a:latin typeface="Arial"/>
                <a:cs typeface="Arial"/>
              </a:rPr>
              <a:t>Ontdek</a:t>
            </a:r>
            <a:r>
              <a:rPr dirty="0" sz="600" spc="5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 b="1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dirty="0" sz="600" spc="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 b="1">
                <a:solidFill>
                  <a:srgbClr val="231F20"/>
                </a:solidFill>
                <a:latin typeface="Arial"/>
                <a:cs typeface="Arial"/>
              </a:rPr>
              <a:t>deze</a:t>
            </a:r>
            <a:r>
              <a:rPr dirty="0" sz="600" spc="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 b="1">
                <a:solidFill>
                  <a:srgbClr val="231F20"/>
                </a:solidFill>
                <a:latin typeface="Arial"/>
                <a:cs typeface="Arial"/>
              </a:rPr>
              <a:t>brochure</a:t>
            </a:r>
            <a:r>
              <a:rPr dirty="0" sz="600" spc="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 b="1">
                <a:solidFill>
                  <a:srgbClr val="231F20"/>
                </a:solidFill>
                <a:latin typeface="Arial"/>
                <a:cs typeface="Arial"/>
              </a:rPr>
              <a:t>wat</a:t>
            </a:r>
            <a:r>
              <a:rPr dirty="0" sz="600" spc="3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231F20"/>
                </a:solidFill>
                <a:latin typeface="Arial"/>
                <a:cs typeface="Arial"/>
              </a:rPr>
              <a:t>Philzuid,</a:t>
            </a:r>
            <a:r>
              <a:rPr dirty="0" sz="600" spc="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 b="1">
                <a:solidFill>
                  <a:srgbClr val="231F20"/>
                </a:solidFill>
                <a:latin typeface="Arial"/>
                <a:cs typeface="Arial"/>
              </a:rPr>
              <a:t>hét</a:t>
            </a:r>
            <a:r>
              <a:rPr dirty="0" sz="600" spc="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 b="1">
                <a:solidFill>
                  <a:srgbClr val="231F20"/>
                </a:solidFill>
                <a:latin typeface="Arial"/>
                <a:cs typeface="Arial"/>
              </a:rPr>
              <a:t>symfonieorkest</a:t>
            </a:r>
            <a:r>
              <a:rPr dirty="0" sz="600" spc="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 b="1">
                <a:solidFill>
                  <a:srgbClr val="231F20"/>
                </a:solidFill>
                <a:latin typeface="Arial"/>
                <a:cs typeface="Arial"/>
              </a:rPr>
              <a:t>van</a:t>
            </a:r>
            <a:r>
              <a:rPr dirty="0" sz="600" spc="3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25" b="1">
                <a:solidFill>
                  <a:srgbClr val="231F20"/>
                </a:solidFill>
                <a:latin typeface="Arial"/>
                <a:cs typeface="Arial"/>
              </a:rPr>
              <a:t>het</a:t>
            </a:r>
            <a:r>
              <a:rPr dirty="0" sz="600" spc="5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 b="1">
                <a:solidFill>
                  <a:srgbClr val="231F20"/>
                </a:solidFill>
                <a:latin typeface="Arial"/>
                <a:cs typeface="Arial"/>
              </a:rPr>
              <a:t>Zuiden,</a:t>
            </a:r>
            <a:r>
              <a:rPr dirty="0" sz="600" spc="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 b="1">
                <a:solidFill>
                  <a:srgbClr val="231F20"/>
                </a:solidFill>
                <a:latin typeface="Arial"/>
                <a:cs typeface="Arial"/>
              </a:rPr>
              <a:t>jou</a:t>
            </a:r>
            <a:r>
              <a:rPr dirty="0" sz="600" spc="3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 b="1">
                <a:solidFill>
                  <a:srgbClr val="231F20"/>
                </a:solidFill>
                <a:latin typeface="Arial"/>
                <a:cs typeface="Arial"/>
              </a:rPr>
              <a:t>te</a:t>
            </a:r>
            <a:r>
              <a:rPr dirty="0" sz="600" spc="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 b="1">
                <a:solidFill>
                  <a:srgbClr val="231F20"/>
                </a:solidFill>
                <a:latin typeface="Arial"/>
                <a:cs typeface="Arial"/>
              </a:rPr>
              <a:t>bieden</a:t>
            </a:r>
            <a:r>
              <a:rPr dirty="0" sz="600" spc="3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10" b="1">
                <a:solidFill>
                  <a:srgbClr val="231F20"/>
                </a:solidFill>
                <a:latin typeface="Arial"/>
                <a:cs typeface="Arial"/>
              </a:rPr>
              <a:t>heeft.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600">
              <a:latin typeface="Arial"/>
              <a:cs typeface="Arial"/>
            </a:endParaRPr>
          </a:p>
          <a:p>
            <a:pPr marL="12700" marR="36830">
              <a:lnSpc>
                <a:spcPct val="134500"/>
              </a:lnSpc>
            </a:pPr>
            <a:r>
              <a:rPr dirty="0" sz="600" spc="65">
                <a:solidFill>
                  <a:srgbClr val="231F20"/>
                </a:solidFill>
                <a:latin typeface="Arial"/>
                <a:cs typeface="Arial"/>
              </a:rPr>
              <a:t>Met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onze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muzikale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voorstellingen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toveren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65">
                <a:solidFill>
                  <a:srgbClr val="231F20"/>
                </a:solidFill>
                <a:latin typeface="Arial"/>
                <a:cs typeface="Arial"/>
              </a:rPr>
              <a:t>we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jouw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Arial"/>
                <a:cs typeface="Arial"/>
              </a:rPr>
              <a:t>school,</a:t>
            </a:r>
            <a:r>
              <a:rPr dirty="0" sz="60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het</a:t>
            </a:r>
            <a:r>
              <a:rPr dirty="0" sz="60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theater</a:t>
            </a:r>
            <a:r>
              <a:rPr dirty="0" sz="60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dirty="0" sz="600" spc="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60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concertzaal</a:t>
            </a:r>
            <a:r>
              <a:rPr dirty="0" sz="600" spc="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70">
                <a:solidFill>
                  <a:srgbClr val="231F20"/>
                </a:solidFill>
                <a:latin typeface="Arial"/>
                <a:cs typeface="Arial"/>
              </a:rPr>
              <a:t>om</a:t>
            </a:r>
            <a:r>
              <a:rPr dirty="0" sz="60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55">
                <a:solidFill>
                  <a:srgbClr val="231F20"/>
                </a:solidFill>
                <a:latin typeface="Arial"/>
                <a:cs typeface="Arial"/>
              </a:rPr>
              <a:t>tot</a:t>
            </a:r>
            <a:r>
              <a:rPr dirty="0" sz="600" spc="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een</a:t>
            </a:r>
            <a:r>
              <a:rPr dirty="0" sz="60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magische</a:t>
            </a:r>
            <a:r>
              <a:rPr dirty="0" sz="600" spc="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Arial"/>
                <a:cs typeface="Arial"/>
              </a:rPr>
              <a:t>muzikale</a:t>
            </a:r>
            <a:r>
              <a:rPr dirty="0" sz="60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plek.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Gaan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jouw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leerlingen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liever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zelf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aan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slag?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Kies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231F20"/>
                </a:solidFill>
                <a:latin typeface="Arial"/>
                <a:cs typeface="Arial"/>
              </a:rPr>
              <a:t>dan</a:t>
            </a:r>
            <a:r>
              <a:rPr dirty="0" sz="60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voor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een</a:t>
            </a:r>
            <a:r>
              <a:rPr dirty="0" sz="6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van</a:t>
            </a:r>
            <a:r>
              <a:rPr dirty="0" sz="6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onze</a:t>
            </a:r>
            <a:r>
              <a:rPr dirty="0" sz="6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interactieve</a:t>
            </a:r>
            <a:r>
              <a:rPr dirty="0" sz="6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Arial"/>
                <a:cs typeface="Arial"/>
              </a:rPr>
              <a:t>workshops.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endParaRPr sz="600">
              <a:latin typeface="Arial"/>
              <a:cs typeface="Arial"/>
            </a:endParaRPr>
          </a:p>
          <a:p>
            <a:pPr algn="just" marL="12700" marR="20955">
              <a:lnSpc>
                <a:spcPct val="134500"/>
              </a:lnSpc>
            </a:pPr>
            <a:r>
              <a:rPr dirty="0" sz="600" spc="65">
                <a:solidFill>
                  <a:srgbClr val="231F20"/>
                </a:solidFill>
                <a:latin typeface="Arial"/>
                <a:cs typeface="Arial"/>
              </a:rPr>
              <a:t>Met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 projecten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van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Philzuid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verrijk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je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niet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alleen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Arial"/>
                <a:cs typeface="Arial"/>
              </a:rPr>
              <a:t>muziek-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les</a:t>
            </a:r>
            <a:r>
              <a:rPr dirty="0" sz="600" spc="9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dirty="0" sz="600" spc="9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600" spc="9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klas,</a:t>
            </a:r>
            <a:r>
              <a:rPr dirty="0" sz="600" spc="9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maar</a:t>
            </a:r>
            <a:r>
              <a:rPr dirty="0" sz="600" spc="9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sluit</a:t>
            </a:r>
            <a:r>
              <a:rPr dirty="0" sz="600" spc="9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je</a:t>
            </a:r>
            <a:r>
              <a:rPr dirty="0" sz="600" spc="9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ook</a:t>
            </a:r>
            <a:r>
              <a:rPr dirty="0" sz="600" spc="9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aan</a:t>
            </a:r>
            <a:r>
              <a:rPr dirty="0" sz="600" spc="9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bij</a:t>
            </a:r>
            <a:r>
              <a:rPr dirty="0" sz="600" spc="9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actuele</a:t>
            </a:r>
            <a:r>
              <a:rPr dirty="0" sz="600" spc="9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thema’s</a:t>
            </a:r>
            <a:r>
              <a:rPr dirty="0" sz="600" spc="9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Arial"/>
                <a:cs typeface="Arial"/>
              </a:rPr>
              <a:t>binnen</a:t>
            </a:r>
            <a:r>
              <a:rPr dirty="0" sz="60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het</a:t>
            </a:r>
            <a:r>
              <a:rPr dirty="0" sz="600" spc="7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vak</a:t>
            </a:r>
            <a:r>
              <a:rPr dirty="0" sz="600" spc="7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Arial"/>
                <a:cs typeface="Arial"/>
              </a:rPr>
              <a:t>burgerschap.</a:t>
            </a:r>
            <a:endParaRPr sz="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57588" y="2598511"/>
            <a:ext cx="2301875" cy="1009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500"/>
              </a:lnSpc>
              <a:spcBef>
                <a:spcPts val="100"/>
              </a:spcBef>
            </a:pP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Tink</a:t>
            </a:r>
            <a:r>
              <a:rPr dirty="0" sz="600" spc="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dirty="0" sz="600" spc="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een</a:t>
            </a:r>
            <a:r>
              <a:rPr dirty="0" sz="600" spc="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55">
                <a:solidFill>
                  <a:srgbClr val="231F20"/>
                </a:solidFill>
                <a:latin typeface="Arial"/>
                <a:cs typeface="Arial"/>
              </a:rPr>
              <a:t>opgewekt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straatkind</a:t>
            </a:r>
            <a:r>
              <a:rPr dirty="0" sz="600" spc="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dat</a:t>
            </a:r>
            <a:r>
              <a:rPr dirty="0" sz="600" spc="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centjes</a:t>
            </a:r>
            <a:r>
              <a:rPr dirty="0" sz="600" spc="5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verdient</a:t>
            </a:r>
            <a:r>
              <a:rPr dirty="0" sz="600" spc="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40">
                <a:solidFill>
                  <a:srgbClr val="231F20"/>
                </a:solidFill>
                <a:latin typeface="Arial"/>
                <a:cs typeface="Arial"/>
              </a:rPr>
              <a:t>met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vioolspelen.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Tink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55">
                <a:solidFill>
                  <a:srgbClr val="231F20"/>
                </a:solidFill>
                <a:latin typeface="Arial"/>
                <a:cs typeface="Arial"/>
              </a:rPr>
              <a:t>mag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muziek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maken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65">
                <a:solidFill>
                  <a:srgbClr val="231F20"/>
                </a:solidFill>
                <a:latin typeface="Arial"/>
                <a:cs typeface="Arial"/>
              </a:rPr>
              <a:t>met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60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bewoners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231F20"/>
                </a:solidFill>
                <a:latin typeface="Arial"/>
                <a:cs typeface="Arial"/>
              </a:rPr>
              <a:t>van</a:t>
            </a:r>
            <a:r>
              <a:rPr dirty="0" sz="60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600" spc="1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Muziekflat.</a:t>
            </a:r>
            <a:r>
              <a:rPr dirty="0" sz="600" spc="1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Maar</a:t>
            </a:r>
            <a:r>
              <a:rPr dirty="0" sz="600" spc="1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als</a:t>
            </a:r>
            <a:r>
              <a:rPr dirty="0" sz="600" spc="1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er</a:t>
            </a:r>
            <a:r>
              <a:rPr dirty="0" sz="600" spc="1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plotseling</a:t>
            </a:r>
            <a:r>
              <a:rPr dirty="0" sz="600" spc="1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een</a:t>
            </a:r>
            <a:r>
              <a:rPr dirty="0" sz="600" spc="1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Arial"/>
                <a:cs typeface="Arial"/>
              </a:rPr>
              <a:t>noot</a:t>
            </a:r>
            <a:r>
              <a:rPr dirty="0" sz="600" spc="1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ontsnapt</a:t>
            </a:r>
            <a:r>
              <a:rPr dirty="0" sz="600" spc="1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dirty="0" sz="600" spc="1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60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harmonie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verstoord.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Vastberaden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gaat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Tink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het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bos 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op</a:t>
            </a:r>
            <a:r>
              <a:rPr dirty="0" sz="60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zoek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naar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noot.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Daar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55">
                <a:solidFill>
                  <a:srgbClr val="231F20"/>
                </a:solidFill>
                <a:latin typeface="Arial"/>
                <a:cs typeface="Arial"/>
              </a:rPr>
              <a:t>ontmoet</a:t>
            </a:r>
            <a:r>
              <a:rPr dirty="0" sz="60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ze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een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slimme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Arial"/>
                <a:cs typeface="Arial"/>
              </a:rPr>
              <a:t>eekhoorn,</a:t>
            </a:r>
            <a:r>
              <a:rPr dirty="0" sz="60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een slaperige beer en een </a:t>
            </a:r>
            <a:r>
              <a:rPr dirty="0" sz="600" spc="55">
                <a:solidFill>
                  <a:srgbClr val="231F20"/>
                </a:solidFill>
                <a:latin typeface="Arial"/>
                <a:cs typeface="Arial"/>
              </a:rPr>
              <a:t>woedend</a:t>
            </a:r>
            <a:r>
              <a:rPr dirty="0" sz="60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bijenvolk. Een </a:t>
            </a:r>
            <a:r>
              <a:rPr dirty="0" sz="600" spc="-10">
                <a:solidFill>
                  <a:srgbClr val="231F20"/>
                </a:solidFill>
                <a:latin typeface="Arial"/>
                <a:cs typeface="Arial"/>
              </a:rPr>
              <a:t>voorstel-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ling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over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buitensluiten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welkom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heten.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klank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van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60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ontsnapte </a:t>
            </a:r>
            <a:r>
              <a:rPr dirty="0" sz="600" spc="50">
                <a:solidFill>
                  <a:srgbClr val="231F20"/>
                </a:solidFill>
                <a:latin typeface="Arial"/>
                <a:cs typeface="Arial"/>
              </a:rPr>
              <a:t>noot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 nodigt uit </a:t>
            </a:r>
            <a:r>
              <a:rPr dirty="0" sz="600" spc="55">
                <a:solidFill>
                  <a:srgbClr val="231F20"/>
                </a:solidFill>
                <a:latin typeface="Arial"/>
                <a:cs typeface="Arial"/>
              </a:rPr>
              <a:t>tot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 intens </a:t>
            </a:r>
            <a:r>
              <a:rPr dirty="0" sz="600" spc="-10">
                <a:solidFill>
                  <a:srgbClr val="231F20"/>
                </a:solidFill>
                <a:latin typeface="Arial"/>
                <a:cs typeface="Arial"/>
              </a:rPr>
              <a:t>luisteren.</a:t>
            </a:r>
            <a:endParaRPr sz="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503750" y="2598511"/>
            <a:ext cx="2358390" cy="1009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500"/>
              </a:lnSpc>
              <a:spcBef>
                <a:spcPts val="100"/>
              </a:spcBef>
            </a:pP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Soms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kan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muziek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je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gevoel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beter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verklanken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dan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5">
                <a:solidFill>
                  <a:srgbClr val="231F20"/>
                </a:solidFill>
                <a:latin typeface="Arial"/>
                <a:cs typeface="Arial"/>
              </a:rPr>
              <a:t>woorden.</a:t>
            </a:r>
            <a:r>
              <a:rPr dirty="0" sz="60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Dat</a:t>
            </a:r>
            <a:r>
              <a:rPr dirty="0" sz="600" spc="1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ervaart</a:t>
            </a:r>
            <a:r>
              <a:rPr dirty="0" sz="600" spc="1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Mijs</a:t>
            </a:r>
            <a:r>
              <a:rPr dirty="0" sz="600" spc="1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dirty="0" sz="600" spc="1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600" spc="1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voorstelling</a:t>
            </a:r>
            <a:r>
              <a:rPr dirty="0" sz="600" spc="1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Hoor</a:t>
            </a:r>
            <a:r>
              <a:rPr dirty="0" sz="600" spc="1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je</a:t>
            </a:r>
            <a:r>
              <a:rPr dirty="0" sz="600" spc="1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mij?.</a:t>
            </a:r>
            <a:r>
              <a:rPr dirty="0" sz="600" spc="1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600" spc="1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Arial"/>
                <a:cs typeface="Arial"/>
              </a:rPr>
              <a:t>eigen-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zinnige Mijs zit niet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Arial"/>
                <a:cs typeface="Arial"/>
              </a:rPr>
              <a:t>goed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 in haar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vel.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Er verschijnt een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vrouw</a:t>
            </a:r>
            <a:r>
              <a:rPr dirty="0" sz="60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die</a:t>
            </a:r>
            <a:r>
              <a:rPr dirty="0" sz="6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haar</a:t>
            </a:r>
            <a:r>
              <a:rPr dirty="0" sz="6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precies</a:t>
            </a:r>
            <a:r>
              <a:rPr dirty="0" sz="6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lijkt</a:t>
            </a:r>
            <a:r>
              <a:rPr dirty="0" sz="6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te</a:t>
            </a:r>
            <a:r>
              <a:rPr dirty="0" sz="6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begrijpen.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Zij</a:t>
            </a:r>
            <a:r>
              <a:rPr dirty="0" sz="6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Arial"/>
                <a:cs typeface="Arial"/>
              </a:rPr>
              <a:t>geeft</a:t>
            </a:r>
            <a:r>
              <a:rPr dirty="0" sz="6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Mijs</a:t>
            </a:r>
            <a:r>
              <a:rPr dirty="0" sz="6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inzicht</a:t>
            </a:r>
            <a:r>
              <a:rPr dirty="0" sz="6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dirty="0" sz="60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zichzelf</a:t>
            </a:r>
            <a:r>
              <a:rPr dirty="0" sz="600" spc="7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aan</a:t>
            </a:r>
            <a:r>
              <a:rPr dirty="0" sz="600" spc="7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600" spc="7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hand</a:t>
            </a:r>
            <a:r>
              <a:rPr dirty="0" sz="600" spc="7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van</a:t>
            </a:r>
            <a:r>
              <a:rPr dirty="0" sz="600" spc="7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vier</a:t>
            </a:r>
            <a:r>
              <a:rPr dirty="0" sz="600" spc="7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verhalen</a:t>
            </a:r>
            <a:r>
              <a:rPr dirty="0" sz="600" spc="7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over</a:t>
            </a:r>
            <a:r>
              <a:rPr dirty="0" sz="600" spc="7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600" spc="7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Arial"/>
                <a:cs typeface="Arial"/>
              </a:rPr>
              <a:t>instrumenten</a:t>
            </a:r>
            <a:r>
              <a:rPr dirty="0" sz="60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van</a:t>
            </a:r>
            <a:r>
              <a:rPr dirty="0" sz="600" spc="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het</a:t>
            </a:r>
            <a:r>
              <a:rPr dirty="0" sz="600" spc="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orkest.</a:t>
            </a:r>
            <a:r>
              <a:rPr dirty="0" sz="600" spc="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Aangemoedigd</a:t>
            </a:r>
            <a:r>
              <a:rPr dirty="0" sz="600" spc="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Arial"/>
                <a:cs typeface="Arial"/>
              </a:rPr>
              <a:t>door</a:t>
            </a:r>
            <a:r>
              <a:rPr dirty="0" sz="600" spc="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600" spc="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muzikale</a:t>
            </a:r>
            <a:r>
              <a:rPr dirty="0" sz="600" spc="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Arial"/>
                <a:cs typeface="Arial"/>
              </a:rPr>
              <a:t>bijdragen</a:t>
            </a:r>
            <a:r>
              <a:rPr dirty="0" sz="60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van Philzuid en de leerlingen 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ontdekt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Mijs haar eigen </a:t>
            </a:r>
            <a:r>
              <a:rPr dirty="0" sz="600" spc="-10">
                <a:solidFill>
                  <a:srgbClr val="231F20"/>
                </a:solidFill>
                <a:latin typeface="Arial"/>
                <a:cs typeface="Arial"/>
              </a:rPr>
              <a:t>klank-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kleur</a:t>
            </a:r>
            <a:r>
              <a:rPr dirty="0" sz="6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40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dirty="0" sz="6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40">
                <a:solidFill>
                  <a:srgbClr val="231F20"/>
                </a:solidFill>
                <a:latin typeface="Arial"/>
                <a:cs typeface="Arial"/>
              </a:rPr>
              <a:t>dirigeert</a:t>
            </a:r>
            <a:r>
              <a:rPr dirty="0" sz="6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vol</a:t>
            </a:r>
            <a:r>
              <a:rPr dirty="0" sz="6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40">
                <a:solidFill>
                  <a:srgbClr val="231F20"/>
                </a:solidFill>
                <a:latin typeface="Arial"/>
                <a:cs typeface="Arial"/>
              </a:rPr>
              <a:t>zelfvertrouwen</a:t>
            </a:r>
            <a:r>
              <a:rPr dirty="0" sz="6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40">
                <a:solidFill>
                  <a:srgbClr val="231F20"/>
                </a:solidFill>
                <a:latin typeface="Arial"/>
                <a:cs typeface="Arial"/>
              </a:rPr>
              <a:t>het</a:t>
            </a:r>
            <a:r>
              <a:rPr dirty="0" sz="6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orkest</a:t>
            </a:r>
            <a:r>
              <a:rPr dirty="0" sz="6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naar</a:t>
            </a:r>
            <a:r>
              <a:rPr dirty="0" sz="6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4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6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Arial"/>
                <a:cs typeface="Arial"/>
              </a:rPr>
              <a:t>finale.</a:t>
            </a:r>
            <a:endParaRPr sz="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872975" y="2598511"/>
            <a:ext cx="2345690" cy="1009650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Ik</a:t>
            </a:r>
            <a:r>
              <a:rPr dirty="0" sz="600" spc="5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zie,</a:t>
            </a:r>
            <a:r>
              <a:rPr dirty="0" sz="60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ik</a:t>
            </a:r>
            <a:r>
              <a:rPr dirty="0" sz="60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zie</a:t>
            </a:r>
            <a:r>
              <a:rPr dirty="0" sz="60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55">
                <a:solidFill>
                  <a:srgbClr val="231F20"/>
                </a:solidFill>
                <a:latin typeface="Arial"/>
                <a:cs typeface="Arial"/>
              </a:rPr>
              <a:t>wat</a:t>
            </a:r>
            <a:r>
              <a:rPr dirty="0" sz="60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jij</a:t>
            </a:r>
            <a:r>
              <a:rPr dirty="0" sz="60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niet</a:t>
            </a:r>
            <a:r>
              <a:rPr dirty="0" sz="60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hoort,</a:t>
            </a:r>
            <a:r>
              <a:rPr dirty="0" sz="60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dirty="0" sz="60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het</a:t>
            </a:r>
            <a:r>
              <a:rPr dirty="0" sz="60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65">
                <a:solidFill>
                  <a:srgbClr val="231F20"/>
                </a:solidFill>
                <a:latin typeface="Arial"/>
                <a:cs typeface="Arial"/>
              </a:rPr>
              <a:t>is…</a:t>
            </a:r>
            <a:r>
              <a:rPr dirty="0" sz="60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een</a:t>
            </a:r>
            <a:r>
              <a:rPr dirty="0" sz="60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Arial"/>
                <a:cs typeface="Arial"/>
              </a:rPr>
              <a:t>geluid?</a:t>
            </a:r>
            <a:endParaRPr sz="600">
              <a:latin typeface="Arial"/>
              <a:cs typeface="Arial"/>
            </a:endParaRPr>
          </a:p>
          <a:p>
            <a:pPr marL="12700" marR="5080">
              <a:lnSpc>
                <a:spcPct val="134500"/>
              </a:lnSpc>
            </a:pP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Vier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musici,</a:t>
            </a:r>
            <a:r>
              <a:rPr dirty="0" sz="60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60">
                <a:solidFill>
                  <a:srgbClr val="231F20"/>
                </a:solidFill>
                <a:latin typeface="Arial"/>
                <a:cs typeface="Arial"/>
              </a:rPr>
              <a:t>twee</a:t>
            </a:r>
            <a:r>
              <a:rPr dirty="0" sz="60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dansers</a:t>
            </a:r>
            <a:r>
              <a:rPr dirty="0" sz="60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dirty="0" sz="60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acht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decorstukken</a:t>
            </a:r>
            <a:r>
              <a:rPr dirty="0" sz="60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Arial"/>
                <a:cs typeface="Arial"/>
              </a:rPr>
              <a:t>nemen</a:t>
            </a:r>
            <a:r>
              <a:rPr dirty="0" sz="60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231F20"/>
                </a:solidFill>
                <a:latin typeface="Arial"/>
                <a:cs typeface="Arial"/>
              </a:rPr>
              <a:t>je</a:t>
            </a:r>
            <a:r>
              <a:rPr dirty="0" sz="600" spc="55">
                <a:solidFill>
                  <a:srgbClr val="231F20"/>
                </a:solidFill>
                <a:latin typeface="Arial"/>
                <a:cs typeface="Arial"/>
              </a:rPr>
              <a:t> mee</a:t>
            </a:r>
            <a:r>
              <a:rPr dirty="0" sz="60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naar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een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wereld</a:t>
            </a:r>
            <a:r>
              <a:rPr dirty="0" sz="60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zonder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woorden,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waar</a:t>
            </a:r>
            <a:r>
              <a:rPr dirty="0" sz="60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Arial"/>
                <a:cs typeface="Arial"/>
              </a:rPr>
              <a:t>spelletjes</a:t>
            </a:r>
            <a:r>
              <a:rPr dirty="0" sz="60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zomaar</a:t>
            </a:r>
            <a:r>
              <a:rPr dirty="0" sz="60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ontstaan</a:t>
            </a:r>
            <a:r>
              <a:rPr dirty="0" sz="60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55">
                <a:solidFill>
                  <a:srgbClr val="231F20"/>
                </a:solidFill>
                <a:latin typeface="Arial"/>
                <a:cs typeface="Arial"/>
              </a:rPr>
              <a:t>weer</a:t>
            </a:r>
            <a:r>
              <a:rPr dirty="0" sz="60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verdwijnen.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65">
                <a:solidFill>
                  <a:srgbClr val="231F20"/>
                </a:solidFill>
                <a:latin typeface="Arial"/>
                <a:cs typeface="Arial"/>
              </a:rPr>
              <a:t>Met</a:t>
            </a:r>
            <a:r>
              <a:rPr dirty="0" sz="60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poëtische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dans</a:t>
            </a:r>
            <a:r>
              <a:rPr dirty="0" sz="60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dirty="0" sz="60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live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muziek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ontstaat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een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magische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voorstelling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65">
                <a:solidFill>
                  <a:srgbClr val="231F20"/>
                </a:solidFill>
                <a:latin typeface="Arial"/>
                <a:cs typeface="Arial"/>
              </a:rPr>
              <a:t>met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231F20"/>
                </a:solidFill>
                <a:latin typeface="Arial"/>
                <a:cs typeface="Arial"/>
              </a:rPr>
              <a:t>een</a:t>
            </a:r>
            <a:r>
              <a:rPr dirty="0" sz="60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oneindige</a:t>
            </a:r>
            <a:r>
              <a:rPr dirty="0" sz="600" spc="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verbeelding</a:t>
            </a:r>
            <a:r>
              <a:rPr dirty="0" sz="600" spc="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dirty="0" sz="600" spc="5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ruimte</a:t>
            </a:r>
            <a:r>
              <a:rPr dirty="0" sz="600" spc="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voor</a:t>
            </a:r>
            <a:r>
              <a:rPr dirty="0" sz="600" spc="5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eigen</a:t>
            </a:r>
            <a:r>
              <a:rPr dirty="0" sz="600" spc="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Arial"/>
                <a:cs typeface="Arial"/>
              </a:rPr>
              <a:t>interpretatie.</a:t>
            </a:r>
            <a:endParaRPr sz="600">
              <a:latin typeface="Arial"/>
              <a:cs typeface="Arial"/>
            </a:endParaRPr>
          </a:p>
          <a:p>
            <a:pPr marL="12700" marR="62865">
              <a:lnSpc>
                <a:spcPct val="134500"/>
              </a:lnSpc>
            </a:pP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Zelfs</a:t>
            </a:r>
            <a:r>
              <a:rPr dirty="0" sz="600" spc="9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als</a:t>
            </a:r>
            <a:r>
              <a:rPr dirty="0" sz="600" spc="9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het</a:t>
            </a:r>
            <a:r>
              <a:rPr dirty="0" sz="600" spc="9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even</a:t>
            </a:r>
            <a:r>
              <a:rPr dirty="0" sz="600" spc="9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helemaal</a:t>
            </a:r>
            <a:r>
              <a:rPr dirty="0" sz="600" spc="9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stil</a:t>
            </a:r>
            <a:r>
              <a:rPr dirty="0" sz="600" spc="9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is,</a:t>
            </a:r>
            <a:r>
              <a:rPr dirty="0" sz="600" spc="9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hoor</a:t>
            </a:r>
            <a:r>
              <a:rPr dirty="0" sz="600" spc="9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je</a:t>
            </a:r>
            <a:r>
              <a:rPr dirty="0" sz="600" spc="9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55">
                <a:solidFill>
                  <a:srgbClr val="231F20"/>
                </a:solidFill>
                <a:latin typeface="Arial"/>
                <a:cs typeface="Arial"/>
              </a:rPr>
              <a:t>tóch</a:t>
            </a:r>
            <a:r>
              <a:rPr dirty="0" sz="600" spc="9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muziek</a:t>
            </a:r>
            <a:r>
              <a:rPr dirty="0" sz="600" spc="9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bij</a:t>
            </a:r>
            <a:r>
              <a:rPr dirty="0" sz="600" spc="9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231F20"/>
                </a:solidFill>
                <a:latin typeface="Arial"/>
                <a:cs typeface="Arial"/>
              </a:rPr>
              <a:t>het</a:t>
            </a:r>
            <a:r>
              <a:rPr dirty="0" sz="60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zien</a:t>
            </a:r>
            <a:r>
              <a:rPr dirty="0" sz="60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van</a:t>
            </a:r>
            <a:r>
              <a:rPr dirty="0" sz="600" spc="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60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dans</a:t>
            </a:r>
            <a:r>
              <a:rPr dirty="0" sz="600" spc="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dirty="0" sz="600" spc="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het</a:t>
            </a:r>
            <a:r>
              <a:rPr dirty="0" sz="60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spel</a:t>
            </a:r>
            <a:r>
              <a:rPr dirty="0" sz="600" spc="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tussen</a:t>
            </a:r>
            <a:r>
              <a:rPr dirty="0" sz="60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dansers</a:t>
            </a:r>
            <a:r>
              <a:rPr dirty="0" sz="600" spc="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dirty="0" sz="600" spc="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Arial"/>
                <a:cs typeface="Arial"/>
              </a:rPr>
              <a:t>musici.</a:t>
            </a:r>
            <a:endParaRPr sz="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688361" y="2598511"/>
            <a:ext cx="2352675" cy="1009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500"/>
              </a:lnSpc>
              <a:spcBef>
                <a:spcPts val="100"/>
              </a:spcBef>
            </a:pP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Ik</a:t>
            </a:r>
            <a:r>
              <a:rPr dirty="0" sz="600" spc="10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ga</a:t>
            </a:r>
            <a:r>
              <a:rPr dirty="0" sz="600" spc="10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een</a:t>
            </a:r>
            <a:r>
              <a:rPr dirty="0" sz="600" spc="10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Eiland</a:t>
            </a:r>
            <a:r>
              <a:rPr dirty="0" sz="600" spc="10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kopen</a:t>
            </a:r>
            <a:r>
              <a:rPr dirty="0" sz="600" spc="10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dirty="0" sz="600" spc="10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een</a:t>
            </a:r>
            <a:r>
              <a:rPr dirty="0" sz="600" spc="1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beknopte</a:t>
            </a:r>
            <a:r>
              <a:rPr dirty="0" sz="600" spc="10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voorstelling</a:t>
            </a:r>
            <a:r>
              <a:rPr dirty="0" sz="600" spc="10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20">
                <a:solidFill>
                  <a:srgbClr val="231F20"/>
                </a:solidFill>
                <a:latin typeface="Arial"/>
                <a:cs typeface="Arial"/>
              </a:rPr>
              <a:t>over</a:t>
            </a:r>
            <a:r>
              <a:rPr dirty="0" sz="60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vrijheid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verdraagzaamheid.</a:t>
            </a:r>
            <a:r>
              <a:rPr dirty="0" sz="60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Over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je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welkom</a:t>
            </a:r>
            <a:r>
              <a:rPr dirty="0" sz="60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voelen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231F20"/>
                </a:solidFill>
                <a:latin typeface="Arial"/>
                <a:cs typeface="Arial"/>
              </a:rPr>
              <a:t>een</a:t>
            </a:r>
            <a:r>
              <a:rPr dirty="0" sz="60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andere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omgeving.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Over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vrijheid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die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65">
                <a:solidFill>
                  <a:srgbClr val="231F20"/>
                </a:solidFill>
                <a:latin typeface="Arial"/>
                <a:cs typeface="Arial"/>
              </a:rPr>
              <a:t>we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 nu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hebben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20">
                <a:solidFill>
                  <a:srgbClr val="231F20"/>
                </a:solidFill>
                <a:latin typeface="Arial"/>
                <a:cs typeface="Arial"/>
              </a:rPr>
              <a:t>over</a:t>
            </a:r>
            <a:r>
              <a:rPr dirty="0" sz="60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vrijheid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die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65">
                <a:solidFill>
                  <a:srgbClr val="231F20"/>
                </a:solidFill>
                <a:latin typeface="Arial"/>
                <a:cs typeface="Arial"/>
              </a:rPr>
              <a:t>we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anderen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kunnen</a:t>
            </a:r>
            <a:r>
              <a:rPr dirty="0" sz="600" spc="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geven.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Over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leven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waar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je</a:t>
            </a:r>
            <a:r>
              <a:rPr dirty="0" sz="600" spc="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231F20"/>
                </a:solidFill>
                <a:latin typeface="Arial"/>
                <a:cs typeface="Arial"/>
              </a:rPr>
              <a:t>wil</a:t>
            </a:r>
            <a:r>
              <a:rPr dirty="0" sz="60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dirty="0" sz="600" spc="1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600" spc="1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ruimte</a:t>
            </a:r>
            <a:r>
              <a:rPr dirty="0" sz="600" spc="1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krijgen</a:t>
            </a:r>
            <a:r>
              <a:rPr dirty="0" sz="600" spc="1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70">
                <a:solidFill>
                  <a:srgbClr val="231F20"/>
                </a:solidFill>
                <a:latin typeface="Arial"/>
                <a:cs typeface="Arial"/>
              </a:rPr>
              <a:t>om</a:t>
            </a:r>
            <a:r>
              <a:rPr dirty="0" sz="600" spc="1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te</a:t>
            </a:r>
            <a:r>
              <a:rPr dirty="0" sz="600" spc="1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zijn</a:t>
            </a:r>
            <a:r>
              <a:rPr dirty="0" sz="600" spc="1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wie</a:t>
            </a:r>
            <a:r>
              <a:rPr dirty="0" sz="600" spc="1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je</a:t>
            </a:r>
            <a:r>
              <a:rPr dirty="0" sz="600" spc="1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bent.</a:t>
            </a:r>
            <a:r>
              <a:rPr dirty="0" sz="600" spc="1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600" spc="1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thematiek</a:t>
            </a:r>
            <a:r>
              <a:rPr dirty="0" sz="600" spc="1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231F20"/>
                </a:solidFill>
                <a:latin typeface="Arial"/>
                <a:cs typeface="Arial"/>
              </a:rPr>
              <a:t>van</a:t>
            </a:r>
            <a:r>
              <a:rPr dirty="0" sz="60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voorstelling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sluit</a:t>
            </a:r>
            <a:r>
              <a:rPr dirty="0" sz="60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aan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Arial"/>
                <a:cs typeface="Arial"/>
              </a:rPr>
              <a:t>op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viering</a:t>
            </a:r>
            <a:r>
              <a:rPr dirty="0" sz="60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van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bevrijding</a:t>
            </a:r>
            <a:r>
              <a:rPr dirty="0" sz="60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231F20"/>
                </a:solidFill>
                <a:latin typeface="Arial"/>
                <a:cs typeface="Arial"/>
              </a:rPr>
              <a:t>van</a:t>
            </a:r>
            <a:r>
              <a:rPr dirty="0" sz="60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Maastricht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dirty="0" sz="600" spc="50">
                <a:solidFill>
                  <a:srgbClr val="231F20"/>
                </a:solidFill>
                <a:latin typeface="Arial"/>
                <a:cs typeface="Arial"/>
              </a:rPr>
              <a:t>september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en past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bij de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Gouden Weken 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op</a:t>
            </a:r>
            <a:r>
              <a:rPr dirty="0" sz="60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school.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Een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nabespreking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maakt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deel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uit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van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dit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Arial"/>
                <a:cs typeface="Arial"/>
              </a:rPr>
              <a:t>project.</a:t>
            </a:r>
            <a:endParaRPr sz="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594915" y="3798872"/>
            <a:ext cx="323850" cy="116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10">
                <a:solidFill>
                  <a:srgbClr val="231F20"/>
                </a:solidFill>
                <a:latin typeface="Arial"/>
                <a:cs typeface="Arial"/>
              </a:rPr>
              <a:t>Theater</a:t>
            </a:r>
            <a:endParaRPr sz="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964140" y="3798872"/>
            <a:ext cx="683260" cy="116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School</a:t>
            </a:r>
            <a:r>
              <a:rPr dirty="0" sz="600" spc="9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dirty="0" sz="600" spc="1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Arial"/>
                <a:cs typeface="Arial"/>
              </a:rPr>
              <a:t>theater</a:t>
            </a:r>
            <a:endParaRPr sz="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779527" y="3705226"/>
            <a:ext cx="1281430" cy="271780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School:</a:t>
            </a:r>
            <a:r>
              <a:rPr dirty="0" sz="600" spc="8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speelzaal</a:t>
            </a:r>
            <a:r>
              <a:rPr dirty="0" sz="600" spc="8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dirty="0" sz="600" spc="8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Arial"/>
                <a:cs typeface="Arial"/>
              </a:rPr>
              <a:t>gymzaal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dirty="0" sz="600" spc="-10" i="1">
                <a:solidFill>
                  <a:srgbClr val="231F20"/>
                </a:solidFill>
                <a:latin typeface="Century Gothic"/>
                <a:cs typeface="Century Gothic"/>
              </a:rPr>
              <a:t>alleen</a:t>
            </a:r>
            <a:r>
              <a:rPr dirty="0" sz="600" spc="25" i="1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dirty="0" sz="600" i="1">
                <a:solidFill>
                  <a:srgbClr val="231F20"/>
                </a:solidFill>
                <a:latin typeface="Century Gothic"/>
                <a:cs typeface="Century Gothic"/>
              </a:rPr>
              <a:t>in</a:t>
            </a:r>
            <a:r>
              <a:rPr dirty="0" sz="600" spc="25" i="1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dirty="0" sz="600" i="1">
                <a:solidFill>
                  <a:srgbClr val="231F20"/>
                </a:solidFill>
                <a:latin typeface="Century Gothic"/>
                <a:cs typeface="Century Gothic"/>
              </a:rPr>
              <a:t>Maastricht</a:t>
            </a:r>
            <a:r>
              <a:rPr dirty="0" sz="600" spc="25" i="1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dirty="0" sz="600" i="1">
                <a:solidFill>
                  <a:srgbClr val="231F20"/>
                </a:solidFill>
                <a:latin typeface="Century Gothic"/>
                <a:cs typeface="Century Gothic"/>
              </a:rPr>
              <a:t>en</a:t>
            </a:r>
            <a:r>
              <a:rPr dirty="0" sz="600" spc="25" i="1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dirty="0" sz="600" spc="-10" i="1">
                <a:solidFill>
                  <a:srgbClr val="231F20"/>
                </a:solidFill>
                <a:latin typeface="Century Gothic"/>
                <a:cs typeface="Century Gothic"/>
              </a:rPr>
              <a:t>omgeving</a:t>
            </a:r>
            <a:endParaRPr sz="60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153613" y="3798872"/>
            <a:ext cx="461645" cy="116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55">
                <a:solidFill>
                  <a:srgbClr val="231F20"/>
                </a:solidFill>
                <a:latin typeface="Arial"/>
                <a:cs typeface="Arial"/>
              </a:rPr>
              <a:t>50</a:t>
            </a:r>
            <a:r>
              <a:rPr dirty="0" sz="600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5">
                <a:solidFill>
                  <a:srgbClr val="231F20"/>
                </a:solidFill>
                <a:latin typeface="Arial"/>
                <a:cs typeface="Arial"/>
              </a:rPr>
              <a:t>minuten</a:t>
            </a:r>
            <a:endParaRPr sz="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875230" y="3798872"/>
            <a:ext cx="461645" cy="116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45</a:t>
            </a:r>
            <a:r>
              <a:rPr dirty="0" sz="600" spc="8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5">
                <a:solidFill>
                  <a:srgbClr val="231F20"/>
                </a:solidFill>
                <a:latin typeface="Arial"/>
                <a:cs typeface="Arial"/>
              </a:rPr>
              <a:t>minuten</a:t>
            </a:r>
            <a:endParaRPr sz="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337954" y="3798872"/>
            <a:ext cx="461645" cy="116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60">
                <a:solidFill>
                  <a:srgbClr val="231F20"/>
                </a:solidFill>
                <a:latin typeface="Arial"/>
                <a:cs typeface="Arial"/>
              </a:rPr>
              <a:t>30</a:t>
            </a:r>
            <a:r>
              <a:rPr dirty="0" sz="6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5">
                <a:solidFill>
                  <a:srgbClr val="231F20"/>
                </a:solidFill>
                <a:latin typeface="Arial"/>
                <a:cs typeface="Arial"/>
              </a:rPr>
              <a:t>minuten</a:t>
            </a:r>
            <a:endParaRPr sz="6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887090" y="3814749"/>
            <a:ext cx="52069" cy="76200"/>
          </a:xfrm>
          <a:custGeom>
            <a:avLst/>
            <a:gdLst/>
            <a:ahLst/>
            <a:cxnLst/>
            <a:rect l="l" t="t" r="r" b="b"/>
            <a:pathLst>
              <a:path w="52070" h="76200">
                <a:moveTo>
                  <a:pt x="38943" y="26012"/>
                </a:moveTo>
                <a:lnTo>
                  <a:pt x="38943" y="33154"/>
                </a:lnTo>
                <a:lnTo>
                  <a:pt x="33154" y="38943"/>
                </a:lnTo>
                <a:lnTo>
                  <a:pt x="26012" y="38943"/>
                </a:lnTo>
                <a:lnTo>
                  <a:pt x="18880" y="38943"/>
                </a:lnTo>
                <a:lnTo>
                  <a:pt x="13091" y="33154"/>
                </a:lnTo>
                <a:lnTo>
                  <a:pt x="13091" y="26012"/>
                </a:lnTo>
                <a:lnTo>
                  <a:pt x="13091" y="18870"/>
                </a:lnTo>
                <a:lnTo>
                  <a:pt x="18880" y="13091"/>
                </a:lnTo>
                <a:lnTo>
                  <a:pt x="26012" y="13091"/>
                </a:lnTo>
                <a:lnTo>
                  <a:pt x="33154" y="13091"/>
                </a:lnTo>
                <a:lnTo>
                  <a:pt x="38943" y="18870"/>
                </a:lnTo>
                <a:lnTo>
                  <a:pt x="38943" y="26012"/>
                </a:lnTo>
                <a:close/>
              </a:path>
              <a:path w="52070" h="76200">
                <a:moveTo>
                  <a:pt x="52034" y="26012"/>
                </a:moveTo>
                <a:lnTo>
                  <a:pt x="47968" y="45133"/>
                </a:lnTo>
                <a:lnTo>
                  <a:pt x="39023" y="61109"/>
                </a:lnTo>
                <a:lnTo>
                  <a:pt x="30078" y="72067"/>
                </a:lnTo>
                <a:lnTo>
                  <a:pt x="26012" y="76136"/>
                </a:lnTo>
                <a:lnTo>
                  <a:pt x="21948" y="72542"/>
                </a:lnTo>
                <a:lnTo>
                  <a:pt x="13006" y="61531"/>
                </a:lnTo>
                <a:lnTo>
                  <a:pt x="4064" y="45291"/>
                </a:lnTo>
                <a:lnTo>
                  <a:pt x="0" y="26012"/>
                </a:lnTo>
                <a:lnTo>
                  <a:pt x="2045" y="15886"/>
                </a:lnTo>
                <a:lnTo>
                  <a:pt x="7621" y="7618"/>
                </a:lnTo>
                <a:lnTo>
                  <a:pt x="15890" y="2043"/>
                </a:lnTo>
                <a:lnTo>
                  <a:pt x="26012" y="0"/>
                </a:lnTo>
                <a:lnTo>
                  <a:pt x="36140" y="2043"/>
                </a:lnTo>
                <a:lnTo>
                  <a:pt x="44411" y="7618"/>
                </a:lnTo>
                <a:lnTo>
                  <a:pt x="49989" y="15886"/>
                </a:lnTo>
                <a:lnTo>
                  <a:pt x="52034" y="26012"/>
                </a:lnTo>
                <a:close/>
              </a:path>
            </a:pathLst>
          </a:custGeom>
          <a:ln w="3783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1702478" y="3753643"/>
            <a:ext cx="52069" cy="76200"/>
          </a:xfrm>
          <a:custGeom>
            <a:avLst/>
            <a:gdLst/>
            <a:ahLst/>
            <a:cxnLst/>
            <a:rect l="l" t="t" r="r" b="b"/>
            <a:pathLst>
              <a:path w="52070" h="76200">
                <a:moveTo>
                  <a:pt x="38943" y="26012"/>
                </a:moveTo>
                <a:lnTo>
                  <a:pt x="38943" y="33154"/>
                </a:lnTo>
                <a:lnTo>
                  <a:pt x="33154" y="38943"/>
                </a:lnTo>
                <a:lnTo>
                  <a:pt x="26012" y="38943"/>
                </a:lnTo>
                <a:lnTo>
                  <a:pt x="18880" y="38943"/>
                </a:lnTo>
                <a:lnTo>
                  <a:pt x="13091" y="33154"/>
                </a:lnTo>
                <a:lnTo>
                  <a:pt x="13091" y="26012"/>
                </a:lnTo>
                <a:lnTo>
                  <a:pt x="13091" y="18870"/>
                </a:lnTo>
                <a:lnTo>
                  <a:pt x="18880" y="13091"/>
                </a:lnTo>
                <a:lnTo>
                  <a:pt x="26012" y="13091"/>
                </a:lnTo>
                <a:lnTo>
                  <a:pt x="33154" y="13091"/>
                </a:lnTo>
                <a:lnTo>
                  <a:pt x="38943" y="18870"/>
                </a:lnTo>
                <a:lnTo>
                  <a:pt x="38943" y="26012"/>
                </a:lnTo>
                <a:close/>
              </a:path>
              <a:path w="52070" h="76200">
                <a:moveTo>
                  <a:pt x="52034" y="26012"/>
                </a:moveTo>
                <a:lnTo>
                  <a:pt x="47968" y="45133"/>
                </a:lnTo>
                <a:lnTo>
                  <a:pt x="39023" y="61109"/>
                </a:lnTo>
                <a:lnTo>
                  <a:pt x="30078" y="72067"/>
                </a:lnTo>
                <a:lnTo>
                  <a:pt x="26012" y="76136"/>
                </a:lnTo>
                <a:lnTo>
                  <a:pt x="21948" y="72542"/>
                </a:lnTo>
                <a:lnTo>
                  <a:pt x="13006" y="61531"/>
                </a:lnTo>
                <a:lnTo>
                  <a:pt x="4064" y="45291"/>
                </a:lnTo>
                <a:lnTo>
                  <a:pt x="0" y="26012"/>
                </a:lnTo>
                <a:lnTo>
                  <a:pt x="2045" y="15886"/>
                </a:lnTo>
                <a:lnTo>
                  <a:pt x="7621" y="7618"/>
                </a:lnTo>
                <a:lnTo>
                  <a:pt x="15890" y="2043"/>
                </a:lnTo>
                <a:lnTo>
                  <a:pt x="26012" y="0"/>
                </a:lnTo>
                <a:lnTo>
                  <a:pt x="36140" y="2043"/>
                </a:lnTo>
                <a:lnTo>
                  <a:pt x="44411" y="7618"/>
                </a:lnTo>
                <a:lnTo>
                  <a:pt x="49989" y="15886"/>
                </a:lnTo>
                <a:lnTo>
                  <a:pt x="52034" y="26012"/>
                </a:lnTo>
                <a:close/>
              </a:path>
            </a:pathLst>
          </a:custGeom>
          <a:ln w="3783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4518338" y="3807009"/>
            <a:ext cx="52069" cy="76200"/>
          </a:xfrm>
          <a:custGeom>
            <a:avLst/>
            <a:gdLst/>
            <a:ahLst/>
            <a:cxnLst/>
            <a:rect l="l" t="t" r="r" b="b"/>
            <a:pathLst>
              <a:path w="52069" h="76200">
                <a:moveTo>
                  <a:pt x="38943" y="26012"/>
                </a:moveTo>
                <a:lnTo>
                  <a:pt x="38943" y="33154"/>
                </a:lnTo>
                <a:lnTo>
                  <a:pt x="33154" y="38943"/>
                </a:lnTo>
                <a:lnTo>
                  <a:pt x="26012" y="38943"/>
                </a:lnTo>
                <a:lnTo>
                  <a:pt x="18880" y="38943"/>
                </a:lnTo>
                <a:lnTo>
                  <a:pt x="13091" y="33154"/>
                </a:lnTo>
                <a:lnTo>
                  <a:pt x="13091" y="26012"/>
                </a:lnTo>
                <a:lnTo>
                  <a:pt x="13091" y="18870"/>
                </a:lnTo>
                <a:lnTo>
                  <a:pt x="18880" y="13091"/>
                </a:lnTo>
                <a:lnTo>
                  <a:pt x="26012" y="13091"/>
                </a:lnTo>
                <a:lnTo>
                  <a:pt x="33154" y="13091"/>
                </a:lnTo>
                <a:lnTo>
                  <a:pt x="38943" y="18870"/>
                </a:lnTo>
                <a:lnTo>
                  <a:pt x="38943" y="26012"/>
                </a:lnTo>
                <a:close/>
              </a:path>
              <a:path w="52069" h="76200">
                <a:moveTo>
                  <a:pt x="52034" y="26012"/>
                </a:moveTo>
                <a:lnTo>
                  <a:pt x="47968" y="45133"/>
                </a:lnTo>
                <a:lnTo>
                  <a:pt x="39023" y="61109"/>
                </a:lnTo>
                <a:lnTo>
                  <a:pt x="30078" y="72067"/>
                </a:lnTo>
                <a:lnTo>
                  <a:pt x="26012" y="76136"/>
                </a:lnTo>
                <a:lnTo>
                  <a:pt x="21948" y="72542"/>
                </a:lnTo>
                <a:lnTo>
                  <a:pt x="13006" y="61531"/>
                </a:lnTo>
                <a:lnTo>
                  <a:pt x="4064" y="45291"/>
                </a:lnTo>
                <a:lnTo>
                  <a:pt x="0" y="26012"/>
                </a:lnTo>
                <a:lnTo>
                  <a:pt x="2045" y="15886"/>
                </a:lnTo>
                <a:lnTo>
                  <a:pt x="7621" y="7618"/>
                </a:lnTo>
                <a:lnTo>
                  <a:pt x="15890" y="2043"/>
                </a:lnTo>
                <a:lnTo>
                  <a:pt x="26012" y="0"/>
                </a:lnTo>
                <a:lnTo>
                  <a:pt x="36140" y="2043"/>
                </a:lnTo>
                <a:lnTo>
                  <a:pt x="44411" y="7618"/>
                </a:lnTo>
                <a:lnTo>
                  <a:pt x="49989" y="15886"/>
                </a:lnTo>
                <a:lnTo>
                  <a:pt x="52034" y="26012"/>
                </a:lnTo>
                <a:close/>
              </a:path>
            </a:pathLst>
          </a:custGeom>
          <a:ln w="3783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1" name="object 31"/>
          <p:cNvGrpSpPr/>
          <p:nvPr/>
        </p:nvGrpSpPr>
        <p:grpSpPr>
          <a:xfrm>
            <a:off x="15077177" y="3817716"/>
            <a:ext cx="62865" cy="62865"/>
            <a:chOff x="15077177" y="3817716"/>
            <a:chExt cx="62865" cy="62865"/>
          </a:xfrm>
        </p:grpSpPr>
        <p:sp>
          <p:nvSpPr>
            <p:cNvPr id="32" name="object 32"/>
            <p:cNvSpPr/>
            <p:nvPr/>
          </p:nvSpPr>
          <p:spPr>
            <a:xfrm>
              <a:off x="15079069" y="3819608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5" h="59054">
                  <a:moveTo>
                    <a:pt x="58722" y="29361"/>
                  </a:moveTo>
                  <a:lnTo>
                    <a:pt x="56414" y="40788"/>
                  </a:lnTo>
                  <a:lnTo>
                    <a:pt x="50121" y="50121"/>
                  </a:lnTo>
                  <a:lnTo>
                    <a:pt x="40788" y="56414"/>
                  </a:lnTo>
                  <a:lnTo>
                    <a:pt x="29361" y="58722"/>
                  </a:lnTo>
                  <a:lnTo>
                    <a:pt x="17933" y="56414"/>
                  </a:lnTo>
                  <a:lnTo>
                    <a:pt x="8600" y="50121"/>
                  </a:lnTo>
                  <a:lnTo>
                    <a:pt x="2307" y="40788"/>
                  </a:lnTo>
                  <a:lnTo>
                    <a:pt x="0" y="29361"/>
                  </a:lnTo>
                  <a:lnTo>
                    <a:pt x="2307" y="17933"/>
                  </a:lnTo>
                  <a:lnTo>
                    <a:pt x="8600" y="8600"/>
                  </a:lnTo>
                  <a:lnTo>
                    <a:pt x="17933" y="2307"/>
                  </a:lnTo>
                  <a:lnTo>
                    <a:pt x="29361" y="0"/>
                  </a:lnTo>
                  <a:lnTo>
                    <a:pt x="40788" y="2307"/>
                  </a:lnTo>
                  <a:lnTo>
                    <a:pt x="50121" y="8600"/>
                  </a:lnTo>
                  <a:lnTo>
                    <a:pt x="56414" y="17933"/>
                  </a:lnTo>
                  <a:lnTo>
                    <a:pt x="58722" y="29361"/>
                  </a:lnTo>
                  <a:close/>
                </a:path>
              </a:pathLst>
            </a:custGeom>
            <a:ln w="378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5108644" y="3830079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90" h="27939">
                  <a:moveTo>
                    <a:pt x="0" y="0"/>
                  </a:moveTo>
                  <a:lnTo>
                    <a:pt x="0" y="18889"/>
                  </a:lnTo>
                  <a:lnTo>
                    <a:pt x="8844" y="27734"/>
                  </a:lnTo>
                </a:path>
              </a:pathLst>
            </a:custGeom>
            <a:ln w="378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4" name="object 34"/>
          <p:cNvGrpSpPr/>
          <p:nvPr/>
        </p:nvGrpSpPr>
        <p:grpSpPr>
          <a:xfrm>
            <a:off x="9785387" y="3827883"/>
            <a:ext cx="62865" cy="62865"/>
            <a:chOff x="9785387" y="3827883"/>
            <a:chExt cx="62865" cy="62865"/>
          </a:xfrm>
        </p:grpSpPr>
        <p:sp>
          <p:nvSpPr>
            <p:cNvPr id="35" name="object 35"/>
            <p:cNvSpPr/>
            <p:nvPr/>
          </p:nvSpPr>
          <p:spPr>
            <a:xfrm>
              <a:off x="9787279" y="3829775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4">
                  <a:moveTo>
                    <a:pt x="58722" y="29361"/>
                  </a:moveTo>
                  <a:lnTo>
                    <a:pt x="56414" y="40788"/>
                  </a:lnTo>
                  <a:lnTo>
                    <a:pt x="50121" y="50121"/>
                  </a:lnTo>
                  <a:lnTo>
                    <a:pt x="40788" y="56414"/>
                  </a:lnTo>
                  <a:lnTo>
                    <a:pt x="29361" y="58722"/>
                  </a:lnTo>
                  <a:lnTo>
                    <a:pt x="17933" y="56414"/>
                  </a:lnTo>
                  <a:lnTo>
                    <a:pt x="8600" y="50121"/>
                  </a:lnTo>
                  <a:lnTo>
                    <a:pt x="2307" y="40788"/>
                  </a:lnTo>
                  <a:lnTo>
                    <a:pt x="0" y="29361"/>
                  </a:lnTo>
                  <a:lnTo>
                    <a:pt x="2307" y="17933"/>
                  </a:lnTo>
                  <a:lnTo>
                    <a:pt x="8600" y="8600"/>
                  </a:lnTo>
                  <a:lnTo>
                    <a:pt x="17933" y="2307"/>
                  </a:lnTo>
                  <a:lnTo>
                    <a:pt x="29361" y="0"/>
                  </a:lnTo>
                  <a:lnTo>
                    <a:pt x="40788" y="2307"/>
                  </a:lnTo>
                  <a:lnTo>
                    <a:pt x="50121" y="8600"/>
                  </a:lnTo>
                  <a:lnTo>
                    <a:pt x="56414" y="17933"/>
                  </a:lnTo>
                  <a:lnTo>
                    <a:pt x="58722" y="29361"/>
                  </a:lnTo>
                  <a:close/>
                </a:path>
              </a:pathLst>
            </a:custGeom>
            <a:ln w="378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9816854" y="3840245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90" h="27939">
                  <a:moveTo>
                    <a:pt x="0" y="0"/>
                  </a:moveTo>
                  <a:lnTo>
                    <a:pt x="0" y="18889"/>
                  </a:lnTo>
                  <a:lnTo>
                    <a:pt x="8844" y="27734"/>
                  </a:lnTo>
                </a:path>
              </a:pathLst>
            </a:custGeom>
            <a:ln w="378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7" name="object 37"/>
          <p:cNvGrpSpPr/>
          <p:nvPr/>
        </p:nvGrpSpPr>
        <p:grpSpPr>
          <a:xfrm>
            <a:off x="13261519" y="3825287"/>
            <a:ext cx="62865" cy="62865"/>
            <a:chOff x="13261519" y="3825287"/>
            <a:chExt cx="62865" cy="62865"/>
          </a:xfrm>
        </p:grpSpPr>
        <p:sp>
          <p:nvSpPr>
            <p:cNvPr id="38" name="object 38"/>
            <p:cNvSpPr/>
            <p:nvPr/>
          </p:nvSpPr>
          <p:spPr>
            <a:xfrm>
              <a:off x="13263411" y="3827179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5" h="59054">
                  <a:moveTo>
                    <a:pt x="58722" y="29361"/>
                  </a:moveTo>
                  <a:lnTo>
                    <a:pt x="56414" y="40788"/>
                  </a:lnTo>
                  <a:lnTo>
                    <a:pt x="50121" y="50121"/>
                  </a:lnTo>
                  <a:lnTo>
                    <a:pt x="40788" y="56414"/>
                  </a:lnTo>
                  <a:lnTo>
                    <a:pt x="29361" y="58722"/>
                  </a:lnTo>
                  <a:lnTo>
                    <a:pt x="17933" y="56414"/>
                  </a:lnTo>
                  <a:lnTo>
                    <a:pt x="8600" y="50121"/>
                  </a:lnTo>
                  <a:lnTo>
                    <a:pt x="2307" y="40788"/>
                  </a:lnTo>
                  <a:lnTo>
                    <a:pt x="0" y="29361"/>
                  </a:lnTo>
                  <a:lnTo>
                    <a:pt x="2307" y="17933"/>
                  </a:lnTo>
                  <a:lnTo>
                    <a:pt x="8600" y="8600"/>
                  </a:lnTo>
                  <a:lnTo>
                    <a:pt x="17933" y="2307"/>
                  </a:lnTo>
                  <a:lnTo>
                    <a:pt x="29361" y="0"/>
                  </a:lnTo>
                  <a:lnTo>
                    <a:pt x="40788" y="2307"/>
                  </a:lnTo>
                  <a:lnTo>
                    <a:pt x="50121" y="8600"/>
                  </a:lnTo>
                  <a:lnTo>
                    <a:pt x="56414" y="17933"/>
                  </a:lnTo>
                  <a:lnTo>
                    <a:pt x="58722" y="29361"/>
                  </a:lnTo>
                  <a:close/>
                </a:path>
              </a:pathLst>
            </a:custGeom>
            <a:ln w="378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3292984" y="3837649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90" h="27939">
                  <a:moveTo>
                    <a:pt x="0" y="0"/>
                  </a:moveTo>
                  <a:lnTo>
                    <a:pt x="0" y="18889"/>
                  </a:lnTo>
                  <a:lnTo>
                    <a:pt x="8844" y="27734"/>
                  </a:lnTo>
                </a:path>
              </a:pathLst>
            </a:custGeom>
            <a:ln w="378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/>
          <p:cNvSpPr txBox="1"/>
          <p:nvPr/>
        </p:nvSpPr>
        <p:spPr>
          <a:xfrm>
            <a:off x="6151566" y="2324349"/>
            <a:ext cx="517525" cy="116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b="1">
                <a:solidFill>
                  <a:srgbClr val="FFFFFF"/>
                </a:solidFill>
                <a:latin typeface="Arial"/>
                <a:cs typeface="Arial"/>
              </a:rPr>
              <a:t>Groep</a:t>
            </a:r>
            <a:r>
              <a:rPr dirty="0" sz="600" spc="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45" b="1">
                <a:solidFill>
                  <a:srgbClr val="FFFFFF"/>
                </a:solidFill>
                <a:latin typeface="Arial"/>
                <a:cs typeface="Arial"/>
              </a:rPr>
              <a:t>1-</a:t>
            </a:r>
            <a:r>
              <a:rPr dirty="0" sz="600" spc="5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600" spc="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25" b="1">
                <a:solidFill>
                  <a:srgbClr val="FFFFFF"/>
                </a:solidFill>
                <a:latin typeface="Arial"/>
                <a:cs typeface="Arial"/>
              </a:rPr>
              <a:t>(3)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4616937" y="2324349"/>
            <a:ext cx="429895" cy="116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10" b="1">
                <a:solidFill>
                  <a:srgbClr val="FFFFFF"/>
                </a:solidFill>
                <a:latin typeface="Arial"/>
                <a:cs typeface="Arial"/>
              </a:rPr>
              <a:t>Groep</a:t>
            </a:r>
            <a:r>
              <a:rPr dirty="0" sz="600" spc="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60" b="1">
                <a:solidFill>
                  <a:srgbClr val="FFFFFF"/>
                </a:solidFill>
                <a:latin typeface="Arial"/>
                <a:cs typeface="Arial"/>
              </a:rPr>
              <a:t>5-</a:t>
            </a:r>
            <a:r>
              <a:rPr dirty="0" sz="600" spc="10" b="1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6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885678" y="439513"/>
            <a:ext cx="399415" cy="353695"/>
          </a:xfrm>
          <a:custGeom>
            <a:avLst/>
            <a:gdLst/>
            <a:ahLst/>
            <a:cxnLst/>
            <a:rect l="l" t="t" r="r" b="b"/>
            <a:pathLst>
              <a:path w="399415" h="353695">
                <a:moveTo>
                  <a:pt x="345493" y="0"/>
                </a:moveTo>
                <a:lnTo>
                  <a:pt x="53623" y="0"/>
                </a:lnTo>
                <a:lnTo>
                  <a:pt x="32750" y="4213"/>
                </a:lnTo>
                <a:lnTo>
                  <a:pt x="15705" y="15705"/>
                </a:lnTo>
                <a:lnTo>
                  <a:pt x="4213" y="32750"/>
                </a:lnTo>
                <a:lnTo>
                  <a:pt x="0" y="53623"/>
                </a:lnTo>
                <a:lnTo>
                  <a:pt x="0" y="300061"/>
                </a:lnTo>
                <a:lnTo>
                  <a:pt x="4213" y="320934"/>
                </a:lnTo>
                <a:lnTo>
                  <a:pt x="15705" y="337979"/>
                </a:lnTo>
                <a:lnTo>
                  <a:pt x="32750" y="349471"/>
                </a:lnTo>
                <a:lnTo>
                  <a:pt x="53623" y="353685"/>
                </a:lnTo>
                <a:lnTo>
                  <a:pt x="345493" y="353685"/>
                </a:lnTo>
                <a:lnTo>
                  <a:pt x="366368" y="349471"/>
                </a:lnTo>
                <a:lnTo>
                  <a:pt x="383416" y="337979"/>
                </a:lnTo>
                <a:lnTo>
                  <a:pt x="394911" y="320934"/>
                </a:lnTo>
                <a:lnTo>
                  <a:pt x="399126" y="300061"/>
                </a:lnTo>
                <a:lnTo>
                  <a:pt x="399126" y="53623"/>
                </a:lnTo>
                <a:lnTo>
                  <a:pt x="394911" y="32750"/>
                </a:lnTo>
                <a:lnTo>
                  <a:pt x="383416" y="15705"/>
                </a:lnTo>
                <a:lnTo>
                  <a:pt x="366368" y="4213"/>
                </a:lnTo>
                <a:lnTo>
                  <a:pt x="345493" y="0"/>
                </a:lnTo>
                <a:close/>
              </a:path>
            </a:pathLst>
          </a:custGeom>
          <a:solidFill>
            <a:srgbClr val="F172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8944270" y="506641"/>
            <a:ext cx="281305" cy="21082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 indent="67945">
              <a:lnSpc>
                <a:spcPct val="103400"/>
              </a:lnSpc>
              <a:spcBef>
                <a:spcPts val="70"/>
              </a:spcBef>
            </a:pPr>
            <a:r>
              <a:rPr dirty="0" sz="600" spc="-25" b="1">
                <a:solidFill>
                  <a:srgbClr val="FFFFFF"/>
                </a:solidFill>
                <a:latin typeface="Arial"/>
                <a:cs typeface="Arial"/>
              </a:rPr>
              <a:t>Op</a:t>
            </a:r>
            <a:r>
              <a:rPr dirty="0" sz="600" spc="5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10" b="1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endParaRPr sz="6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073363" y="439513"/>
            <a:ext cx="399415" cy="353695"/>
          </a:xfrm>
          <a:custGeom>
            <a:avLst/>
            <a:gdLst/>
            <a:ahLst/>
            <a:cxnLst/>
            <a:rect l="l" t="t" r="r" b="b"/>
            <a:pathLst>
              <a:path w="399414" h="353695">
                <a:moveTo>
                  <a:pt x="345493" y="0"/>
                </a:moveTo>
                <a:lnTo>
                  <a:pt x="53623" y="0"/>
                </a:lnTo>
                <a:lnTo>
                  <a:pt x="32750" y="4213"/>
                </a:lnTo>
                <a:lnTo>
                  <a:pt x="15705" y="15705"/>
                </a:lnTo>
                <a:lnTo>
                  <a:pt x="4213" y="32750"/>
                </a:lnTo>
                <a:lnTo>
                  <a:pt x="0" y="53623"/>
                </a:lnTo>
                <a:lnTo>
                  <a:pt x="0" y="300061"/>
                </a:lnTo>
                <a:lnTo>
                  <a:pt x="4213" y="320934"/>
                </a:lnTo>
                <a:lnTo>
                  <a:pt x="15705" y="337979"/>
                </a:lnTo>
                <a:lnTo>
                  <a:pt x="32750" y="349471"/>
                </a:lnTo>
                <a:lnTo>
                  <a:pt x="53623" y="353685"/>
                </a:lnTo>
                <a:lnTo>
                  <a:pt x="345493" y="353685"/>
                </a:lnTo>
                <a:lnTo>
                  <a:pt x="366368" y="349471"/>
                </a:lnTo>
                <a:lnTo>
                  <a:pt x="383416" y="337979"/>
                </a:lnTo>
                <a:lnTo>
                  <a:pt x="394911" y="320934"/>
                </a:lnTo>
                <a:lnTo>
                  <a:pt x="399126" y="300061"/>
                </a:lnTo>
                <a:lnTo>
                  <a:pt x="399126" y="53623"/>
                </a:lnTo>
                <a:lnTo>
                  <a:pt x="394911" y="32750"/>
                </a:lnTo>
                <a:lnTo>
                  <a:pt x="383416" y="15705"/>
                </a:lnTo>
                <a:lnTo>
                  <a:pt x="366368" y="4213"/>
                </a:lnTo>
                <a:lnTo>
                  <a:pt x="345493" y="0"/>
                </a:lnTo>
                <a:close/>
              </a:path>
            </a:pathLst>
          </a:custGeom>
          <a:solidFill>
            <a:srgbClr val="47B9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6131955" y="506641"/>
            <a:ext cx="281305" cy="21082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 indent="67945">
              <a:lnSpc>
                <a:spcPct val="103400"/>
              </a:lnSpc>
              <a:spcBef>
                <a:spcPts val="70"/>
              </a:spcBef>
            </a:pPr>
            <a:r>
              <a:rPr dirty="0" sz="600" spc="-25" b="1">
                <a:solidFill>
                  <a:srgbClr val="FFFFFF"/>
                </a:solidFill>
                <a:latin typeface="Arial"/>
                <a:cs typeface="Arial"/>
              </a:rPr>
              <a:t>Op</a:t>
            </a:r>
            <a:r>
              <a:rPr dirty="0" sz="600" spc="5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10" b="1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endParaRPr sz="6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955591" y="2324349"/>
            <a:ext cx="1308100" cy="116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10" b="1">
                <a:solidFill>
                  <a:srgbClr val="FFFFFF"/>
                </a:solidFill>
                <a:latin typeface="Arial"/>
                <a:cs typeface="Arial"/>
              </a:rPr>
              <a:t>Groep</a:t>
            </a:r>
            <a:r>
              <a:rPr dirty="0" sz="6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60" b="1">
                <a:solidFill>
                  <a:srgbClr val="FFFFFF"/>
                </a:solidFill>
                <a:latin typeface="Arial"/>
                <a:cs typeface="Arial"/>
              </a:rPr>
              <a:t>3-</a:t>
            </a:r>
            <a:r>
              <a:rPr dirty="0" sz="600" spc="55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z="60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10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60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10" b="1">
                <a:solidFill>
                  <a:srgbClr val="FFFFFF"/>
                </a:solidFill>
                <a:latin typeface="Arial"/>
                <a:cs typeface="Arial"/>
              </a:rPr>
              <a:t>Speciaal</a:t>
            </a:r>
            <a:r>
              <a:rPr dirty="0" sz="60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10" b="1">
                <a:solidFill>
                  <a:srgbClr val="FFFFFF"/>
                </a:solidFill>
                <a:latin typeface="Arial"/>
                <a:cs typeface="Arial"/>
              </a:rPr>
              <a:t>Onderwijs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6616532" y="454782"/>
            <a:ext cx="276860" cy="177165"/>
            <a:chOff x="6616532" y="454782"/>
            <a:chExt cx="276860" cy="177165"/>
          </a:xfrm>
        </p:grpSpPr>
        <p:pic>
          <p:nvPicPr>
            <p:cNvPr id="48" name="object 4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16532" y="473038"/>
              <a:ext cx="135851" cy="158487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89736" y="454782"/>
              <a:ext cx="103463" cy="176743"/>
            </a:xfrm>
            <a:prstGeom prst="rect">
              <a:avLst/>
            </a:prstGeom>
          </p:spPr>
        </p:pic>
      </p:grpSp>
      <p:pic>
        <p:nvPicPr>
          <p:cNvPr id="50" name="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997358" y="436523"/>
            <a:ext cx="1406444" cy="197268"/>
          </a:xfrm>
          <a:prstGeom prst="rect">
            <a:avLst/>
          </a:prstGeom>
        </p:spPr>
      </p:pic>
      <p:grpSp>
        <p:nvGrpSpPr>
          <p:cNvPr id="51" name="object 51"/>
          <p:cNvGrpSpPr/>
          <p:nvPr/>
        </p:nvGrpSpPr>
        <p:grpSpPr>
          <a:xfrm>
            <a:off x="6616532" y="691491"/>
            <a:ext cx="657860" cy="198120"/>
            <a:chOff x="6616532" y="691491"/>
            <a:chExt cx="657860" cy="198120"/>
          </a:xfrm>
        </p:grpSpPr>
        <p:pic>
          <p:nvPicPr>
            <p:cNvPr id="52" name="object 5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16532" y="691491"/>
              <a:ext cx="132455" cy="195453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86334" y="726197"/>
              <a:ext cx="153738" cy="16301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69505" y="726197"/>
              <a:ext cx="153729" cy="163018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145878" y="709746"/>
              <a:ext cx="128151" cy="177206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6148752" y="3798872"/>
            <a:ext cx="1110615" cy="116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School:</a:t>
            </a:r>
            <a:r>
              <a:rPr dirty="0" sz="600" spc="8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speelzaal</a:t>
            </a:r>
            <a:r>
              <a:rPr dirty="0" sz="600" spc="8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dirty="0" sz="600" spc="8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Arial"/>
                <a:cs typeface="Arial"/>
              </a:rPr>
              <a:t>gymzaal</a:t>
            </a:r>
            <a:endParaRPr sz="6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6071703" y="3813973"/>
            <a:ext cx="52069" cy="76200"/>
          </a:xfrm>
          <a:custGeom>
            <a:avLst/>
            <a:gdLst/>
            <a:ahLst/>
            <a:cxnLst/>
            <a:rect l="l" t="t" r="r" b="b"/>
            <a:pathLst>
              <a:path w="52070" h="76200">
                <a:moveTo>
                  <a:pt x="38943" y="26012"/>
                </a:moveTo>
                <a:lnTo>
                  <a:pt x="38943" y="33154"/>
                </a:lnTo>
                <a:lnTo>
                  <a:pt x="33154" y="38943"/>
                </a:lnTo>
                <a:lnTo>
                  <a:pt x="26012" y="38943"/>
                </a:lnTo>
                <a:lnTo>
                  <a:pt x="18880" y="38943"/>
                </a:lnTo>
                <a:lnTo>
                  <a:pt x="13091" y="33154"/>
                </a:lnTo>
                <a:lnTo>
                  <a:pt x="13091" y="26012"/>
                </a:lnTo>
                <a:lnTo>
                  <a:pt x="13091" y="18870"/>
                </a:lnTo>
                <a:lnTo>
                  <a:pt x="18880" y="13091"/>
                </a:lnTo>
                <a:lnTo>
                  <a:pt x="26012" y="13091"/>
                </a:lnTo>
                <a:lnTo>
                  <a:pt x="33154" y="13091"/>
                </a:lnTo>
                <a:lnTo>
                  <a:pt x="38943" y="18870"/>
                </a:lnTo>
                <a:lnTo>
                  <a:pt x="38943" y="26012"/>
                </a:lnTo>
                <a:close/>
              </a:path>
              <a:path w="52070" h="76200">
                <a:moveTo>
                  <a:pt x="52034" y="26012"/>
                </a:moveTo>
                <a:lnTo>
                  <a:pt x="47968" y="45133"/>
                </a:lnTo>
                <a:lnTo>
                  <a:pt x="39023" y="61109"/>
                </a:lnTo>
                <a:lnTo>
                  <a:pt x="30078" y="72067"/>
                </a:lnTo>
                <a:lnTo>
                  <a:pt x="26012" y="76136"/>
                </a:lnTo>
                <a:lnTo>
                  <a:pt x="21948" y="72542"/>
                </a:lnTo>
                <a:lnTo>
                  <a:pt x="13006" y="61531"/>
                </a:lnTo>
                <a:lnTo>
                  <a:pt x="4064" y="45291"/>
                </a:lnTo>
                <a:lnTo>
                  <a:pt x="0" y="26012"/>
                </a:lnTo>
                <a:lnTo>
                  <a:pt x="2045" y="15886"/>
                </a:lnTo>
                <a:lnTo>
                  <a:pt x="7621" y="7618"/>
                </a:lnTo>
                <a:lnTo>
                  <a:pt x="15890" y="2043"/>
                </a:lnTo>
                <a:lnTo>
                  <a:pt x="26012" y="0"/>
                </a:lnTo>
                <a:lnTo>
                  <a:pt x="36140" y="2043"/>
                </a:lnTo>
                <a:lnTo>
                  <a:pt x="44411" y="7618"/>
                </a:lnTo>
                <a:lnTo>
                  <a:pt x="49989" y="15886"/>
                </a:lnTo>
                <a:lnTo>
                  <a:pt x="52034" y="26012"/>
                </a:lnTo>
                <a:close/>
              </a:path>
            </a:pathLst>
          </a:custGeom>
          <a:ln w="3783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7506151" y="3798872"/>
            <a:ext cx="461645" cy="116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45</a:t>
            </a:r>
            <a:r>
              <a:rPr dirty="0" sz="600" spc="8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5">
                <a:solidFill>
                  <a:srgbClr val="231F20"/>
                </a:solidFill>
                <a:latin typeface="Arial"/>
                <a:cs typeface="Arial"/>
              </a:rPr>
              <a:t>minuten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7429715" y="3824680"/>
            <a:ext cx="62865" cy="62865"/>
            <a:chOff x="7429715" y="3824680"/>
            <a:chExt cx="62865" cy="62865"/>
          </a:xfrm>
        </p:grpSpPr>
        <p:sp>
          <p:nvSpPr>
            <p:cNvPr id="60" name="object 60"/>
            <p:cNvSpPr/>
            <p:nvPr/>
          </p:nvSpPr>
          <p:spPr>
            <a:xfrm>
              <a:off x="7431607" y="3826572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4">
                  <a:moveTo>
                    <a:pt x="58722" y="29361"/>
                  </a:moveTo>
                  <a:lnTo>
                    <a:pt x="56414" y="40788"/>
                  </a:lnTo>
                  <a:lnTo>
                    <a:pt x="50121" y="50121"/>
                  </a:lnTo>
                  <a:lnTo>
                    <a:pt x="40788" y="56414"/>
                  </a:lnTo>
                  <a:lnTo>
                    <a:pt x="29361" y="58722"/>
                  </a:lnTo>
                  <a:lnTo>
                    <a:pt x="17933" y="56414"/>
                  </a:lnTo>
                  <a:lnTo>
                    <a:pt x="8600" y="50121"/>
                  </a:lnTo>
                  <a:lnTo>
                    <a:pt x="2307" y="40788"/>
                  </a:lnTo>
                  <a:lnTo>
                    <a:pt x="0" y="29361"/>
                  </a:lnTo>
                  <a:lnTo>
                    <a:pt x="2307" y="17933"/>
                  </a:lnTo>
                  <a:lnTo>
                    <a:pt x="8600" y="8600"/>
                  </a:lnTo>
                  <a:lnTo>
                    <a:pt x="17933" y="2307"/>
                  </a:lnTo>
                  <a:lnTo>
                    <a:pt x="29361" y="0"/>
                  </a:lnTo>
                  <a:lnTo>
                    <a:pt x="40788" y="2307"/>
                  </a:lnTo>
                  <a:lnTo>
                    <a:pt x="50121" y="8600"/>
                  </a:lnTo>
                  <a:lnTo>
                    <a:pt x="56414" y="17933"/>
                  </a:lnTo>
                  <a:lnTo>
                    <a:pt x="58722" y="29361"/>
                  </a:lnTo>
                  <a:close/>
                </a:path>
              </a:pathLst>
            </a:custGeom>
            <a:ln w="378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7461181" y="3837042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90" h="27939">
                  <a:moveTo>
                    <a:pt x="0" y="0"/>
                  </a:moveTo>
                  <a:lnTo>
                    <a:pt x="0" y="18889"/>
                  </a:lnTo>
                  <a:lnTo>
                    <a:pt x="8844" y="27734"/>
                  </a:lnTo>
                </a:path>
              </a:pathLst>
            </a:custGeom>
            <a:ln w="378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2" name="object 62"/>
          <p:cNvSpPr/>
          <p:nvPr/>
        </p:nvSpPr>
        <p:spPr>
          <a:xfrm>
            <a:off x="7337865" y="3785652"/>
            <a:ext cx="0" cy="150495"/>
          </a:xfrm>
          <a:custGeom>
            <a:avLst/>
            <a:gdLst/>
            <a:ahLst/>
            <a:cxnLst/>
            <a:rect l="l" t="t" r="r" b="b"/>
            <a:pathLst>
              <a:path w="0" h="150495">
                <a:moveTo>
                  <a:pt x="0" y="0"/>
                </a:moveTo>
                <a:lnTo>
                  <a:pt x="0" y="149926"/>
                </a:lnTo>
              </a:path>
            </a:pathLst>
          </a:custGeom>
          <a:ln w="4729">
            <a:solidFill>
              <a:srgbClr val="47B97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4999104" y="3778688"/>
            <a:ext cx="0" cy="150495"/>
          </a:xfrm>
          <a:custGeom>
            <a:avLst/>
            <a:gdLst/>
            <a:ahLst/>
            <a:cxnLst/>
            <a:rect l="l" t="t" r="r" b="b"/>
            <a:pathLst>
              <a:path w="0" h="150495">
                <a:moveTo>
                  <a:pt x="0" y="0"/>
                </a:moveTo>
                <a:lnTo>
                  <a:pt x="0" y="149926"/>
                </a:lnTo>
              </a:path>
            </a:pathLst>
          </a:custGeom>
          <a:ln w="4729">
            <a:solidFill>
              <a:srgbClr val="00B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9702024" y="3725322"/>
            <a:ext cx="0" cy="223520"/>
          </a:xfrm>
          <a:custGeom>
            <a:avLst/>
            <a:gdLst/>
            <a:ahLst/>
            <a:cxnLst/>
            <a:rect l="l" t="t" r="r" b="b"/>
            <a:pathLst>
              <a:path w="0" h="223520">
                <a:moveTo>
                  <a:pt x="0" y="0"/>
                </a:moveTo>
                <a:lnTo>
                  <a:pt x="0" y="223405"/>
                </a:lnTo>
              </a:path>
            </a:pathLst>
          </a:custGeom>
          <a:ln w="4729">
            <a:solidFill>
              <a:srgbClr val="F1729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0416394" y="3725322"/>
            <a:ext cx="0" cy="223520"/>
          </a:xfrm>
          <a:custGeom>
            <a:avLst/>
            <a:gdLst/>
            <a:ahLst/>
            <a:cxnLst/>
            <a:rect l="l" t="t" r="r" b="b"/>
            <a:pathLst>
              <a:path w="0" h="223520">
                <a:moveTo>
                  <a:pt x="0" y="0"/>
                </a:moveTo>
                <a:lnTo>
                  <a:pt x="0" y="223405"/>
                </a:lnTo>
              </a:path>
            </a:pathLst>
          </a:custGeom>
          <a:ln w="4729">
            <a:solidFill>
              <a:srgbClr val="F1729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3164746" y="3751750"/>
            <a:ext cx="0" cy="197485"/>
          </a:xfrm>
          <a:custGeom>
            <a:avLst/>
            <a:gdLst/>
            <a:ahLst/>
            <a:cxnLst/>
            <a:rect l="l" t="t" r="r" b="b"/>
            <a:pathLst>
              <a:path w="0" h="197485">
                <a:moveTo>
                  <a:pt x="0" y="0"/>
                </a:moveTo>
                <a:lnTo>
                  <a:pt x="0" y="196976"/>
                </a:lnTo>
              </a:path>
            </a:pathLst>
          </a:custGeom>
          <a:ln w="4729">
            <a:solidFill>
              <a:srgbClr val="F4793B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7" name="object 67"/>
          <p:cNvGrpSpPr/>
          <p:nvPr/>
        </p:nvGrpSpPr>
        <p:grpSpPr>
          <a:xfrm>
            <a:off x="9431926" y="454671"/>
            <a:ext cx="170180" cy="174625"/>
            <a:chOff x="9431926" y="454671"/>
            <a:chExt cx="170180" cy="174625"/>
          </a:xfrm>
        </p:grpSpPr>
        <p:sp>
          <p:nvSpPr>
            <p:cNvPr id="68" name="object 68"/>
            <p:cNvSpPr/>
            <p:nvPr/>
          </p:nvSpPr>
          <p:spPr>
            <a:xfrm>
              <a:off x="9431926" y="454671"/>
              <a:ext cx="27305" cy="174625"/>
            </a:xfrm>
            <a:custGeom>
              <a:avLst/>
              <a:gdLst/>
              <a:ahLst/>
              <a:cxnLst/>
              <a:rect l="l" t="t" r="r" b="b"/>
              <a:pathLst>
                <a:path w="27304" h="174625">
                  <a:moveTo>
                    <a:pt x="17158" y="0"/>
                  </a:moveTo>
                  <a:lnTo>
                    <a:pt x="9723" y="0"/>
                  </a:lnTo>
                  <a:lnTo>
                    <a:pt x="6441" y="1002"/>
                  </a:lnTo>
                  <a:lnTo>
                    <a:pt x="1286" y="5013"/>
                  </a:lnTo>
                  <a:lnTo>
                    <a:pt x="0" y="7501"/>
                  </a:lnTo>
                  <a:lnTo>
                    <a:pt x="0" y="166792"/>
                  </a:lnTo>
                  <a:lnTo>
                    <a:pt x="1210" y="169280"/>
                  </a:lnTo>
                  <a:lnTo>
                    <a:pt x="6082" y="173290"/>
                  </a:lnTo>
                  <a:lnTo>
                    <a:pt x="9298" y="174293"/>
                  </a:lnTo>
                  <a:lnTo>
                    <a:pt x="16875" y="174293"/>
                  </a:lnTo>
                  <a:lnTo>
                    <a:pt x="20024" y="173290"/>
                  </a:lnTo>
                  <a:lnTo>
                    <a:pt x="25454" y="169280"/>
                  </a:lnTo>
                  <a:lnTo>
                    <a:pt x="26816" y="166792"/>
                  </a:lnTo>
                  <a:lnTo>
                    <a:pt x="26816" y="163812"/>
                  </a:lnTo>
                  <a:lnTo>
                    <a:pt x="26816" y="7501"/>
                  </a:lnTo>
                  <a:lnTo>
                    <a:pt x="25492" y="5013"/>
                  </a:lnTo>
                  <a:lnTo>
                    <a:pt x="20204" y="1002"/>
                  </a:lnTo>
                  <a:lnTo>
                    <a:pt x="17158" y="0"/>
                  </a:lnTo>
                  <a:close/>
                </a:path>
              </a:pathLst>
            </a:custGeom>
            <a:solidFill>
              <a:srgbClr val="F1729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9" name="object 6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493858" y="490782"/>
              <a:ext cx="107890" cy="138301"/>
            </a:xfrm>
            <a:prstGeom prst="rect">
              <a:avLst/>
            </a:prstGeom>
          </p:spPr>
        </p:pic>
      </p:grpSp>
      <p:grpSp>
        <p:nvGrpSpPr>
          <p:cNvPr id="70" name="object 70"/>
          <p:cNvGrpSpPr/>
          <p:nvPr/>
        </p:nvGrpSpPr>
        <p:grpSpPr>
          <a:xfrm>
            <a:off x="9689044" y="475942"/>
            <a:ext cx="358775" cy="180340"/>
            <a:chOff x="9689044" y="475942"/>
            <a:chExt cx="358775" cy="180340"/>
          </a:xfrm>
        </p:grpSpPr>
        <p:pic>
          <p:nvPicPr>
            <p:cNvPr id="71" name="object 7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689044" y="491762"/>
              <a:ext cx="113395" cy="137317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9833818" y="507581"/>
              <a:ext cx="24765" cy="121920"/>
            </a:xfrm>
            <a:custGeom>
              <a:avLst/>
              <a:gdLst/>
              <a:ahLst/>
              <a:cxnLst/>
              <a:rect l="l" t="t" r="r" b="b"/>
              <a:pathLst>
                <a:path w="24765" h="121920">
                  <a:moveTo>
                    <a:pt x="15702" y="0"/>
                  </a:moveTo>
                  <a:lnTo>
                    <a:pt x="8901" y="0"/>
                  </a:lnTo>
                  <a:lnTo>
                    <a:pt x="5893" y="1144"/>
                  </a:lnTo>
                  <a:lnTo>
                    <a:pt x="1182" y="5722"/>
                  </a:lnTo>
                  <a:lnTo>
                    <a:pt x="0" y="8569"/>
                  </a:lnTo>
                  <a:lnTo>
                    <a:pt x="0" y="112941"/>
                  </a:lnTo>
                  <a:lnTo>
                    <a:pt x="1116" y="115779"/>
                  </a:lnTo>
                  <a:lnTo>
                    <a:pt x="5561" y="120357"/>
                  </a:lnTo>
                  <a:lnTo>
                    <a:pt x="8503" y="121502"/>
                  </a:lnTo>
                  <a:lnTo>
                    <a:pt x="15437" y="121502"/>
                  </a:lnTo>
                  <a:lnTo>
                    <a:pt x="18322" y="120357"/>
                  </a:lnTo>
                  <a:lnTo>
                    <a:pt x="23288" y="115779"/>
                  </a:lnTo>
                  <a:lnTo>
                    <a:pt x="24527" y="112941"/>
                  </a:lnTo>
                  <a:lnTo>
                    <a:pt x="24527" y="109536"/>
                  </a:lnTo>
                  <a:lnTo>
                    <a:pt x="24527" y="8569"/>
                  </a:lnTo>
                  <a:lnTo>
                    <a:pt x="23316" y="5722"/>
                  </a:lnTo>
                  <a:lnTo>
                    <a:pt x="18473" y="1144"/>
                  </a:lnTo>
                  <a:lnTo>
                    <a:pt x="15702" y="0"/>
                  </a:lnTo>
                  <a:close/>
                </a:path>
              </a:pathLst>
            </a:custGeom>
            <a:solidFill>
              <a:srgbClr val="F1729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3" name="object 7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897581" y="475942"/>
              <a:ext cx="89653" cy="153142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10010374" y="606725"/>
              <a:ext cx="37465" cy="49530"/>
            </a:xfrm>
            <a:custGeom>
              <a:avLst/>
              <a:gdLst/>
              <a:ahLst/>
              <a:cxnLst/>
              <a:rect l="l" t="t" r="r" b="b"/>
              <a:pathLst>
                <a:path w="37465" h="49529">
                  <a:moveTo>
                    <a:pt x="24262" y="0"/>
                  </a:moveTo>
                  <a:lnTo>
                    <a:pt x="13668" y="0"/>
                  </a:lnTo>
                  <a:lnTo>
                    <a:pt x="9317" y="1466"/>
                  </a:lnTo>
                  <a:lnTo>
                    <a:pt x="1863" y="7349"/>
                  </a:lnTo>
                  <a:lnTo>
                    <a:pt x="0" y="10849"/>
                  </a:lnTo>
                  <a:lnTo>
                    <a:pt x="0" y="17130"/>
                  </a:lnTo>
                  <a:lnTo>
                    <a:pt x="491" y="18729"/>
                  </a:lnTo>
                  <a:lnTo>
                    <a:pt x="2459" y="20696"/>
                  </a:lnTo>
                  <a:lnTo>
                    <a:pt x="3594" y="21510"/>
                  </a:lnTo>
                  <a:lnTo>
                    <a:pt x="4909" y="22162"/>
                  </a:lnTo>
                  <a:lnTo>
                    <a:pt x="5694" y="21642"/>
                  </a:lnTo>
                  <a:lnTo>
                    <a:pt x="6602" y="21282"/>
                  </a:lnTo>
                  <a:lnTo>
                    <a:pt x="9610" y="20791"/>
                  </a:lnTo>
                  <a:lnTo>
                    <a:pt x="12618" y="20791"/>
                  </a:lnTo>
                  <a:lnTo>
                    <a:pt x="14415" y="21349"/>
                  </a:lnTo>
                  <a:lnTo>
                    <a:pt x="17168" y="23562"/>
                  </a:lnTo>
                  <a:lnTo>
                    <a:pt x="17858" y="24839"/>
                  </a:lnTo>
                  <a:lnTo>
                    <a:pt x="17858" y="28112"/>
                  </a:lnTo>
                  <a:lnTo>
                    <a:pt x="5656" y="36578"/>
                  </a:lnTo>
                  <a:lnTo>
                    <a:pt x="4710" y="38375"/>
                  </a:lnTo>
                  <a:lnTo>
                    <a:pt x="4710" y="44259"/>
                  </a:lnTo>
                  <a:lnTo>
                    <a:pt x="5524" y="46292"/>
                  </a:lnTo>
                  <a:lnTo>
                    <a:pt x="8796" y="48648"/>
                  </a:lnTo>
                  <a:lnTo>
                    <a:pt x="10329" y="49234"/>
                  </a:lnTo>
                  <a:lnTo>
                    <a:pt x="16089" y="49234"/>
                  </a:lnTo>
                  <a:lnTo>
                    <a:pt x="37079" y="25104"/>
                  </a:lnTo>
                  <a:lnTo>
                    <a:pt x="37079" y="20791"/>
                  </a:lnTo>
                  <a:lnTo>
                    <a:pt x="37079" y="14510"/>
                  </a:lnTo>
                  <a:lnTo>
                    <a:pt x="35414" y="9478"/>
                  </a:lnTo>
                  <a:lnTo>
                    <a:pt x="28736" y="1891"/>
                  </a:lnTo>
                  <a:lnTo>
                    <a:pt x="24262" y="0"/>
                  </a:lnTo>
                  <a:close/>
                </a:path>
              </a:pathLst>
            </a:custGeom>
            <a:solidFill>
              <a:srgbClr val="F1729D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5" name="object 75"/>
          <p:cNvGrpSpPr/>
          <p:nvPr/>
        </p:nvGrpSpPr>
        <p:grpSpPr>
          <a:xfrm>
            <a:off x="10148085" y="460125"/>
            <a:ext cx="172085" cy="169545"/>
            <a:chOff x="10148085" y="460125"/>
            <a:chExt cx="172085" cy="169545"/>
          </a:xfrm>
        </p:grpSpPr>
        <p:sp>
          <p:nvSpPr>
            <p:cNvPr id="76" name="object 76"/>
            <p:cNvSpPr/>
            <p:nvPr/>
          </p:nvSpPr>
          <p:spPr>
            <a:xfrm>
              <a:off x="10148085" y="460125"/>
              <a:ext cx="24765" cy="169545"/>
            </a:xfrm>
            <a:custGeom>
              <a:avLst/>
              <a:gdLst/>
              <a:ahLst/>
              <a:cxnLst/>
              <a:rect l="l" t="t" r="r" b="b"/>
              <a:pathLst>
                <a:path w="24765" h="169545">
                  <a:moveTo>
                    <a:pt x="15702" y="0"/>
                  </a:moveTo>
                  <a:lnTo>
                    <a:pt x="8901" y="0"/>
                  </a:lnTo>
                  <a:lnTo>
                    <a:pt x="5893" y="1144"/>
                  </a:lnTo>
                  <a:lnTo>
                    <a:pt x="1182" y="5722"/>
                  </a:lnTo>
                  <a:lnTo>
                    <a:pt x="0" y="8560"/>
                  </a:lnTo>
                  <a:lnTo>
                    <a:pt x="0" y="160398"/>
                  </a:lnTo>
                  <a:lnTo>
                    <a:pt x="1116" y="163235"/>
                  </a:lnTo>
                  <a:lnTo>
                    <a:pt x="5561" y="167813"/>
                  </a:lnTo>
                  <a:lnTo>
                    <a:pt x="8503" y="168958"/>
                  </a:lnTo>
                  <a:lnTo>
                    <a:pt x="15437" y="168958"/>
                  </a:lnTo>
                  <a:lnTo>
                    <a:pt x="18322" y="167813"/>
                  </a:lnTo>
                  <a:lnTo>
                    <a:pt x="23278" y="163235"/>
                  </a:lnTo>
                  <a:lnTo>
                    <a:pt x="24527" y="160398"/>
                  </a:lnTo>
                  <a:lnTo>
                    <a:pt x="24527" y="156992"/>
                  </a:lnTo>
                  <a:lnTo>
                    <a:pt x="24527" y="8560"/>
                  </a:lnTo>
                  <a:lnTo>
                    <a:pt x="23316" y="5722"/>
                  </a:lnTo>
                  <a:lnTo>
                    <a:pt x="18473" y="1144"/>
                  </a:lnTo>
                  <a:lnTo>
                    <a:pt x="15702" y="0"/>
                  </a:lnTo>
                  <a:close/>
                </a:path>
              </a:pathLst>
            </a:custGeom>
            <a:solidFill>
              <a:srgbClr val="F1729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7" name="object 7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211845" y="490782"/>
              <a:ext cx="107900" cy="138301"/>
            </a:xfrm>
            <a:prstGeom prst="rect">
              <a:avLst/>
            </a:prstGeom>
          </p:spPr>
        </p:pic>
      </p:grpSp>
      <p:grpSp>
        <p:nvGrpSpPr>
          <p:cNvPr id="78" name="object 78"/>
          <p:cNvGrpSpPr/>
          <p:nvPr/>
        </p:nvGrpSpPr>
        <p:grpSpPr>
          <a:xfrm>
            <a:off x="10407039" y="460122"/>
            <a:ext cx="298450" cy="169545"/>
            <a:chOff x="10407039" y="460122"/>
            <a:chExt cx="298450" cy="169545"/>
          </a:xfrm>
        </p:grpSpPr>
        <p:pic>
          <p:nvPicPr>
            <p:cNvPr id="79" name="object 7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407039" y="491762"/>
              <a:ext cx="113386" cy="137317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10551809" y="491765"/>
              <a:ext cx="24765" cy="137795"/>
            </a:xfrm>
            <a:custGeom>
              <a:avLst/>
              <a:gdLst/>
              <a:ahLst/>
              <a:cxnLst/>
              <a:rect l="l" t="t" r="r" b="b"/>
              <a:pathLst>
                <a:path w="24765" h="137795">
                  <a:moveTo>
                    <a:pt x="15692" y="0"/>
                  </a:moveTo>
                  <a:lnTo>
                    <a:pt x="8901" y="0"/>
                  </a:lnTo>
                  <a:lnTo>
                    <a:pt x="5893" y="1144"/>
                  </a:lnTo>
                  <a:lnTo>
                    <a:pt x="1182" y="5722"/>
                  </a:lnTo>
                  <a:lnTo>
                    <a:pt x="0" y="8560"/>
                  </a:lnTo>
                  <a:lnTo>
                    <a:pt x="0" y="128757"/>
                  </a:lnTo>
                  <a:lnTo>
                    <a:pt x="1116" y="131595"/>
                  </a:lnTo>
                  <a:lnTo>
                    <a:pt x="5561" y="136173"/>
                  </a:lnTo>
                  <a:lnTo>
                    <a:pt x="8503" y="137317"/>
                  </a:lnTo>
                  <a:lnTo>
                    <a:pt x="15437" y="137317"/>
                  </a:lnTo>
                  <a:lnTo>
                    <a:pt x="18312" y="136173"/>
                  </a:lnTo>
                  <a:lnTo>
                    <a:pt x="23278" y="131595"/>
                  </a:lnTo>
                  <a:lnTo>
                    <a:pt x="24527" y="128757"/>
                  </a:lnTo>
                  <a:lnTo>
                    <a:pt x="24527" y="125352"/>
                  </a:lnTo>
                  <a:lnTo>
                    <a:pt x="24527" y="8560"/>
                  </a:lnTo>
                  <a:lnTo>
                    <a:pt x="23316" y="5722"/>
                  </a:lnTo>
                  <a:lnTo>
                    <a:pt x="18473" y="1144"/>
                  </a:lnTo>
                  <a:lnTo>
                    <a:pt x="15692" y="0"/>
                  </a:lnTo>
                  <a:close/>
                </a:path>
              </a:pathLst>
            </a:custGeom>
            <a:solidFill>
              <a:srgbClr val="F1729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1" name="object 8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615569" y="460122"/>
              <a:ext cx="89653" cy="168958"/>
            </a:xfrm>
            <a:prstGeom prst="rect">
              <a:avLst/>
            </a:prstGeom>
          </p:spPr>
        </p:pic>
      </p:grpSp>
      <p:pic>
        <p:nvPicPr>
          <p:cNvPr id="82" name="object 8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788801" y="474961"/>
            <a:ext cx="429617" cy="154120"/>
          </a:xfrm>
          <a:prstGeom prst="rect">
            <a:avLst/>
          </a:prstGeom>
        </p:spPr>
      </p:pic>
      <p:grpSp>
        <p:nvGrpSpPr>
          <p:cNvPr id="83" name="object 83"/>
          <p:cNvGrpSpPr/>
          <p:nvPr/>
        </p:nvGrpSpPr>
        <p:grpSpPr>
          <a:xfrm>
            <a:off x="9427069" y="711584"/>
            <a:ext cx="267970" cy="171450"/>
            <a:chOff x="9427069" y="711584"/>
            <a:chExt cx="267970" cy="171450"/>
          </a:xfrm>
        </p:grpSpPr>
        <p:pic>
          <p:nvPicPr>
            <p:cNvPr id="84" name="object 8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427069" y="711584"/>
              <a:ext cx="85727" cy="170926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9552022" y="727406"/>
              <a:ext cx="24765" cy="153670"/>
            </a:xfrm>
            <a:custGeom>
              <a:avLst/>
              <a:gdLst/>
              <a:ahLst/>
              <a:cxnLst/>
              <a:rect l="l" t="t" r="r" b="b"/>
              <a:pathLst>
                <a:path w="24765" h="153669">
                  <a:moveTo>
                    <a:pt x="15692" y="0"/>
                  </a:moveTo>
                  <a:lnTo>
                    <a:pt x="8891" y="0"/>
                  </a:lnTo>
                  <a:lnTo>
                    <a:pt x="5893" y="1144"/>
                  </a:lnTo>
                  <a:lnTo>
                    <a:pt x="1182" y="5722"/>
                  </a:lnTo>
                  <a:lnTo>
                    <a:pt x="0" y="8569"/>
                  </a:lnTo>
                  <a:lnTo>
                    <a:pt x="0" y="144582"/>
                  </a:lnTo>
                  <a:lnTo>
                    <a:pt x="1116" y="147420"/>
                  </a:lnTo>
                  <a:lnTo>
                    <a:pt x="5561" y="151998"/>
                  </a:lnTo>
                  <a:lnTo>
                    <a:pt x="8503" y="153142"/>
                  </a:lnTo>
                  <a:lnTo>
                    <a:pt x="15437" y="153142"/>
                  </a:lnTo>
                  <a:lnTo>
                    <a:pt x="18312" y="151998"/>
                  </a:lnTo>
                  <a:lnTo>
                    <a:pt x="23278" y="147420"/>
                  </a:lnTo>
                  <a:lnTo>
                    <a:pt x="24527" y="144582"/>
                  </a:lnTo>
                  <a:lnTo>
                    <a:pt x="24527" y="141177"/>
                  </a:lnTo>
                  <a:lnTo>
                    <a:pt x="24527" y="8569"/>
                  </a:lnTo>
                  <a:lnTo>
                    <a:pt x="23316" y="5722"/>
                  </a:lnTo>
                  <a:lnTo>
                    <a:pt x="18473" y="1144"/>
                  </a:lnTo>
                  <a:lnTo>
                    <a:pt x="15692" y="0"/>
                  </a:lnTo>
                  <a:close/>
                </a:path>
              </a:pathLst>
            </a:custGeom>
            <a:solidFill>
              <a:srgbClr val="F1729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6" name="object 8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608919" y="743225"/>
              <a:ext cx="85727" cy="139285"/>
            </a:xfrm>
            <a:prstGeom prst="rect">
              <a:avLst/>
            </a:prstGeom>
          </p:spPr>
        </p:pic>
      </p:grpSp>
      <p:grpSp>
        <p:nvGrpSpPr>
          <p:cNvPr id="87" name="object 87"/>
          <p:cNvGrpSpPr/>
          <p:nvPr/>
        </p:nvGrpSpPr>
        <p:grpSpPr>
          <a:xfrm>
            <a:off x="9798616" y="727406"/>
            <a:ext cx="442595" cy="153670"/>
            <a:chOff x="9798616" y="727406"/>
            <a:chExt cx="442595" cy="153670"/>
          </a:xfrm>
        </p:grpSpPr>
        <p:pic>
          <p:nvPicPr>
            <p:cNvPr id="88" name="object 8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798616" y="727408"/>
              <a:ext cx="114757" cy="153142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9952602" y="727406"/>
              <a:ext cx="24765" cy="153670"/>
            </a:xfrm>
            <a:custGeom>
              <a:avLst/>
              <a:gdLst/>
              <a:ahLst/>
              <a:cxnLst/>
              <a:rect l="l" t="t" r="r" b="b"/>
              <a:pathLst>
                <a:path w="24765" h="153669">
                  <a:moveTo>
                    <a:pt x="15702" y="0"/>
                  </a:moveTo>
                  <a:lnTo>
                    <a:pt x="8891" y="0"/>
                  </a:lnTo>
                  <a:lnTo>
                    <a:pt x="5893" y="1144"/>
                  </a:lnTo>
                  <a:lnTo>
                    <a:pt x="1182" y="5722"/>
                  </a:lnTo>
                  <a:lnTo>
                    <a:pt x="0" y="8569"/>
                  </a:lnTo>
                  <a:lnTo>
                    <a:pt x="0" y="144582"/>
                  </a:lnTo>
                  <a:lnTo>
                    <a:pt x="1116" y="147420"/>
                  </a:lnTo>
                  <a:lnTo>
                    <a:pt x="5561" y="151998"/>
                  </a:lnTo>
                  <a:lnTo>
                    <a:pt x="8503" y="153142"/>
                  </a:lnTo>
                  <a:lnTo>
                    <a:pt x="15437" y="153142"/>
                  </a:lnTo>
                  <a:lnTo>
                    <a:pt x="18312" y="151998"/>
                  </a:lnTo>
                  <a:lnTo>
                    <a:pt x="23278" y="147420"/>
                  </a:lnTo>
                  <a:lnTo>
                    <a:pt x="24527" y="144582"/>
                  </a:lnTo>
                  <a:lnTo>
                    <a:pt x="24527" y="141177"/>
                  </a:lnTo>
                  <a:lnTo>
                    <a:pt x="24527" y="8569"/>
                  </a:lnTo>
                  <a:lnTo>
                    <a:pt x="23316" y="5722"/>
                  </a:lnTo>
                  <a:lnTo>
                    <a:pt x="18473" y="1144"/>
                  </a:lnTo>
                  <a:lnTo>
                    <a:pt x="15702" y="0"/>
                  </a:lnTo>
                  <a:close/>
                </a:path>
              </a:pathLst>
            </a:custGeom>
            <a:solidFill>
              <a:srgbClr val="F1729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0" name="object 9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016362" y="743226"/>
              <a:ext cx="89653" cy="137317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129555" y="759048"/>
              <a:ext cx="111030" cy="121502"/>
            </a:xfrm>
            <a:prstGeom prst="rect">
              <a:avLst/>
            </a:prstGeom>
          </p:spPr>
        </p:pic>
      </p:grpSp>
      <p:grpSp>
        <p:nvGrpSpPr>
          <p:cNvPr id="92" name="object 92"/>
          <p:cNvGrpSpPr/>
          <p:nvPr/>
        </p:nvGrpSpPr>
        <p:grpSpPr>
          <a:xfrm>
            <a:off x="10319745" y="711194"/>
            <a:ext cx="712470" cy="171450"/>
            <a:chOff x="10319745" y="711194"/>
            <a:chExt cx="712470" cy="171450"/>
          </a:xfrm>
        </p:grpSpPr>
        <p:pic>
          <p:nvPicPr>
            <p:cNvPr id="93" name="object 9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319745" y="711194"/>
              <a:ext cx="111617" cy="169355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463731" y="741266"/>
              <a:ext cx="133203" cy="141243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622434" y="741266"/>
              <a:ext cx="133203" cy="141243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788005" y="743232"/>
              <a:ext cx="243839" cy="137677"/>
            </a:xfrm>
            <a:prstGeom prst="rect">
              <a:avLst/>
            </a:prstGeom>
          </p:spPr>
        </p:pic>
      </p:grpSp>
      <p:pic>
        <p:nvPicPr>
          <p:cNvPr id="97" name="object 97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5079524" y="455475"/>
            <a:ext cx="1761626" cy="223244"/>
          </a:xfrm>
          <a:prstGeom prst="rect">
            <a:avLst/>
          </a:prstGeom>
        </p:spPr>
      </p:pic>
      <p:sp>
        <p:nvSpPr>
          <p:cNvPr id="98" name="object 98"/>
          <p:cNvSpPr txBox="1"/>
          <p:nvPr/>
        </p:nvSpPr>
        <p:spPr>
          <a:xfrm>
            <a:off x="10516603" y="3705226"/>
            <a:ext cx="678815" cy="271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500"/>
              </a:lnSpc>
              <a:spcBef>
                <a:spcPts val="100"/>
              </a:spcBef>
            </a:pP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Arial"/>
                <a:cs typeface="Arial"/>
              </a:rPr>
              <a:t>samenwerking</a:t>
            </a:r>
            <a:r>
              <a:rPr dirty="0" sz="600" spc="65">
                <a:solidFill>
                  <a:srgbClr val="231F20"/>
                </a:solidFill>
                <a:latin typeface="Arial"/>
                <a:cs typeface="Arial"/>
              </a:rPr>
              <a:t> met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600" spc="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10" b="1">
                <a:solidFill>
                  <a:srgbClr val="231F20"/>
                </a:solidFill>
                <a:latin typeface="Arial"/>
                <a:cs typeface="Arial"/>
              </a:rPr>
              <a:t>Stilte</a:t>
            </a:r>
            <a:endParaRPr sz="600">
              <a:latin typeface="Arial"/>
              <a:cs typeface="Arial"/>
            </a:endParaRPr>
          </a:p>
        </p:txBody>
      </p:sp>
      <p:sp>
        <p:nvSpPr>
          <p:cNvPr id="99" name="object 99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5"/>
              </a:spcBef>
            </a:pPr>
            <a:r>
              <a:rPr dirty="0"/>
              <a:t>ERVAAR</a:t>
            </a:r>
            <a:r>
              <a:rPr dirty="0" spc="120"/>
              <a:t> </a:t>
            </a:r>
            <a:r>
              <a:rPr dirty="0"/>
              <a:t>DE</a:t>
            </a:r>
            <a:r>
              <a:rPr dirty="0" spc="125"/>
              <a:t> </a:t>
            </a:r>
            <a:r>
              <a:rPr dirty="0"/>
              <a:t>MAGIE</a:t>
            </a:r>
            <a:r>
              <a:rPr dirty="0" spc="125"/>
              <a:t> </a:t>
            </a:r>
            <a:r>
              <a:rPr dirty="0" spc="-25"/>
              <a:t>VAN </a:t>
            </a:r>
            <a:r>
              <a:rPr dirty="0"/>
              <a:t>MUZIEK</a:t>
            </a:r>
            <a:r>
              <a:rPr dirty="0" spc="120"/>
              <a:t> </a:t>
            </a:r>
            <a:r>
              <a:rPr dirty="0"/>
              <a:t>BIJ</a:t>
            </a:r>
            <a:r>
              <a:rPr dirty="0" spc="125"/>
              <a:t> </a:t>
            </a:r>
            <a:r>
              <a:rPr dirty="0" spc="-10"/>
              <a:t>PHILZUID</a:t>
            </a:r>
          </a:p>
        </p:txBody>
      </p:sp>
      <p:sp>
        <p:nvSpPr>
          <p:cNvPr id="100" name="object 100"/>
          <p:cNvSpPr txBox="1"/>
          <p:nvPr/>
        </p:nvSpPr>
        <p:spPr>
          <a:xfrm>
            <a:off x="3010275" y="117756"/>
            <a:ext cx="2815590" cy="41294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15"/>
              </a:spcBef>
            </a:pPr>
            <a:endParaRPr sz="1450">
              <a:latin typeface="Times New Roman"/>
              <a:cs typeface="Times New Roman"/>
            </a:endParaRPr>
          </a:p>
          <a:p>
            <a:pPr marL="245745" marR="893444">
              <a:lnSpc>
                <a:spcPct val="107000"/>
              </a:lnSpc>
            </a:pPr>
            <a:r>
              <a:rPr dirty="0" sz="1450" spc="-10">
                <a:solidFill>
                  <a:srgbClr val="00BFDF"/>
                </a:solidFill>
                <a:latin typeface="Verdana"/>
                <a:cs typeface="Verdana"/>
              </a:rPr>
              <a:t>VOORBEREIDING </a:t>
            </a:r>
            <a:r>
              <a:rPr dirty="0" sz="1450">
                <a:solidFill>
                  <a:srgbClr val="00BFDF"/>
                </a:solidFill>
                <a:latin typeface="Verdana"/>
                <a:cs typeface="Verdana"/>
              </a:rPr>
              <a:t>IN</a:t>
            </a:r>
            <a:r>
              <a:rPr dirty="0" sz="1450" spc="15">
                <a:solidFill>
                  <a:srgbClr val="00BFDF"/>
                </a:solidFill>
                <a:latin typeface="Verdana"/>
                <a:cs typeface="Verdana"/>
              </a:rPr>
              <a:t> </a:t>
            </a:r>
            <a:r>
              <a:rPr dirty="0" sz="1450">
                <a:solidFill>
                  <a:srgbClr val="00BFDF"/>
                </a:solidFill>
                <a:latin typeface="Verdana"/>
                <a:cs typeface="Verdana"/>
              </a:rPr>
              <a:t>DE</a:t>
            </a:r>
            <a:r>
              <a:rPr dirty="0" sz="1450" spc="15">
                <a:solidFill>
                  <a:srgbClr val="00BFDF"/>
                </a:solidFill>
                <a:latin typeface="Verdana"/>
                <a:cs typeface="Verdana"/>
              </a:rPr>
              <a:t> </a:t>
            </a:r>
            <a:r>
              <a:rPr dirty="0" sz="1450" spc="-20">
                <a:solidFill>
                  <a:srgbClr val="00BFDF"/>
                </a:solidFill>
                <a:latin typeface="Verdana"/>
                <a:cs typeface="Verdana"/>
              </a:rPr>
              <a:t>KLAS</a:t>
            </a:r>
            <a:endParaRPr sz="1450">
              <a:latin typeface="Verdana"/>
              <a:cs typeface="Verdana"/>
            </a:endParaRPr>
          </a:p>
          <a:p>
            <a:pPr marL="245745" marR="253365">
              <a:lnSpc>
                <a:spcPct val="134500"/>
              </a:lnSpc>
              <a:spcBef>
                <a:spcPts val="334"/>
              </a:spcBef>
            </a:pP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Een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muzikale</a:t>
            </a:r>
            <a:r>
              <a:rPr dirty="0" sz="6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voorstelling</a:t>
            </a:r>
            <a:r>
              <a:rPr dirty="0" sz="6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van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Philzuid</a:t>
            </a:r>
            <a:r>
              <a:rPr dirty="0" sz="6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bestaat</a:t>
            </a:r>
            <a:r>
              <a:rPr dirty="0" sz="6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231F20"/>
                </a:solidFill>
                <a:latin typeface="Arial"/>
                <a:cs typeface="Arial"/>
              </a:rPr>
              <a:t>uit</a:t>
            </a:r>
            <a:r>
              <a:rPr dirty="0" sz="60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aantrekkelijk</a:t>
            </a:r>
            <a:r>
              <a:rPr dirty="0" sz="600" spc="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digitaal</a:t>
            </a:r>
            <a:r>
              <a:rPr dirty="0" sz="600" spc="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lesmateriaal</a:t>
            </a:r>
            <a:r>
              <a:rPr dirty="0" sz="600" spc="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én</a:t>
            </a:r>
            <a:r>
              <a:rPr dirty="0" sz="600" spc="5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het</a:t>
            </a:r>
            <a:r>
              <a:rPr dirty="0" sz="600" spc="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Arial"/>
                <a:cs typeface="Arial"/>
              </a:rPr>
              <a:t>voorstellingsbezoek.</a:t>
            </a:r>
            <a:r>
              <a:rPr dirty="0" sz="60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Want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tijdens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die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voorstelling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55">
                <a:solidFill>
                  <a:srgbClr val="231F20"/>
                </a:solidFill>
                <a:latin typeface="Arial"/>
                <a:cs typeface="Arial"/>
              </a:rPr>
              <a:t>mogen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leerlingen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40">
                <a:solidFill>
                  <a:srgbClr val="231F20"/>
                </a:solidFill>
                <a:latin typeface="Arial"/>
                <a:cs typeface="Arial"/>
              </a:rPr>
              <a:t>meedoen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dirty="0" sz="600" spc="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dat</a:t>
            </a:r>
            <a:r>
              <a:rPr dirty="0" sz="600" spc="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ga</a:t>
            </a:r>
            <a:r>
              <a:rPr dirty="0" sz="600" spc="5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je</a:t>
            </a:r>
            <a:r>
              <a:rPr dirty="0" sz="600" spc="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dirty="0" sz="600" spc="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600" spc="5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klas</a:t>
            </a:r>
            <a:r>
              <a:rPr dirty="0" sz="600" spc="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al</a:t>
            </a:r>
            <a:r>
              <a:rPr dirty="0" sz="600" spc="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Arial"/>
                <a:cs typeface="Arial"/>
              </a:rPr>
              <a:t>voorbereiden.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600">
              <a:latin typeface="Arial"/>
              <a:cs typeface="Arial"/>
            </a:endParaRPr>
          </a:p>
          <a:p>
            <a:pPr marL="245745" marR="238760">
              <a:lnSpc>
                <a:spcPct val="134500"/>
              </a:lnSpc>
            </a:pP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dirty="0" sz="600" spc="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handige</a:t>
            </a:r>
            <a:r>
              <a:rPr dirty="0" sz="600" spc="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online</a:t>
            </a:r>
            <a:r>
              <a:rPr dirty="0" sz="600" spc="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tools</a:t>
            </a:r>
            <a:r>
              <a:rPr dirty="0" sz="600" spc="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komen</a:t>
            </a:r>
            <a:r>
              <a:rPr dirty="0" sz="600" spc="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allerlei</a:t>
            </a:r>
            <a:r>
              <a:rPr dirty="0" sz="600" spc="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muzikale</a:t>
            </a:r>
            <a:r>
              <a:rPr dirty="0" sz="600" spc="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Arial"/>
                <a:cs typeface="Arial"/>
              </a:rPr>
              <a:t>thema’s</a:t>
            </a:r>
            <a:r>
              <a:rPr dirty="0" sz="600" spc="50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voorbij</a:t>
            </a:r>
            <a:r>
              <a:rPr dirty="0" sz="600" spc="7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dirty="0" sz="600" spc="7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oefenen</a:t>
            </a:r>
            <a:r>
              <a:rPr dirty="0" sz="600" spc="7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600" spc="7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leerlingen</a:t>
            </a:r>
            <a:r>
              <a:rPr dirty="0" sz="600" spc="7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stap</a:t>
            </a:r>
            <a:r>
              <a:rPr dirty="0" sz="600" spc="8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voor</a:t>
            </a:r>
            <a:r>
              <a:rPr dirty="0" sz="600" spc="7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stap</a:t>
            </a:r>
            <a:r>
              <a:rPr dirty="0" sz="600" spc="7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60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55">
                <a:solidFill>
                  <a:srgbClr val="231F20"/>
                </a:solidFill>
                <a:latin typeface="Arial"/>
                <a:cs typeface="Arial"/>
              </a:rPr>
              <a:t>momenten</a:t>
            </a:r>
            <a:r>
              <a:rPr dirty="0" sz="60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waarop</a:t>
            </a:r>
            <a:r>
              <a:rPr dirty="0" sz="60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ze</a:t>
            </a:r>
            <a:r>
              <a:rPr dirty="0" sz="60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zelf</a:t>
            </a:r>
            <a:r>
              <a:rPr dirty="0" sz="60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55">
                <a:solidFill>
                  <a:srgbClr val="231F20"/>
                </a:solidFill>
                <a:latin typeface="Arial"/>
                <a:cs typeface="Arial"/>
              </a:rPr>
              <a:t>mogen</a:t>
            </a:r>
            <a:r>
              <a:rPr dirty="0" sz="60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meedoen.</a:t>
            </a:r>
            <a:r>
              <a:rPr dirty="0" sz="600" spc="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Daarvoor</a:t>
            </a:r>
            <a:r>
              <a:rPr dirty="0" sz="60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heb</a:t>
            </a:r>
            <a:r>
              <a:rPr dirty="0" sz="60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231F20"/>
                </a:solidFill>
                <a:latin typeface="Arial"/>
                <a:cs typeface="Arial"/>
              </a:rPr>
              <a:t>je</a:t>
            </a:r>
            <a:r>
              <a:rPr dirty="0" sz="60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geen</a:t>
            </a:r>
            <a:r>
              <a:rPr dirty="0" sz="600" spc="8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specifieke</a:t>
            </a:r>
            <a:r>
              <a:rPr dirty="0" sz="600" spc="8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muzikale</a:t>
            </a:r>
            <a:r>
              <a:rPr dirty="0" sz="600" spc="9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bagage</a:t>
            </a:r>
            <a:r>
              <a:rPr dirty="0" sz="600" spc="8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nodig.</a:t>
            </a:r>
            <a:r>
              <a:rPr dirty="0" sz="600" spc="9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Gebruik</a:t>
            </a:r>
            <a:r>
              <a:rPr dirty="0" sz="600" spc="8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 opdrachten</a:t>
            </a:r>
            <a:r>
              <a:rPr dirty="0" sz="600" spc="1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als</a:t>
            </a:r>
            <a:r>
              <a:rPr dirty="0" sz="600" spc="1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volwaardige</a:t>
            </a:r>
            <a:r>
              <a:rPr dirty="0" sz="600" spc="1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muziekles</a:t>
            </a:r>
            <a:r>
              <a:rPr dirty="0" sz="600" spc="1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dirty="0" sz="600" spc="1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als</a:t>
            </a:r>
            <a:r>
              <a:rPr dirty="0" sz="600" spc="1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energizer</a:t>
            </a:r>
            <a:r>
              <a:rPr dirty="0" sz="600" spc="1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Arial"/>
                <a:cs typeface="Arial"/>
              </a:rPr>
              <a:t>tussen</a:t>
            </a:r>
            <a:r>
              <a:rPr dirty="0" sz="60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andere</a:t>
            </a:r>
            <a:r>
              <a:rPr dirty="0" sz="60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lessen</a:t>
            </a:r>
            <a:r>
              <a:rPr dirty="0" sz="600" spc="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door.</a:t>
            </a:r>
            <a:r>
              <a:rPr dirty="0" sz="60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Daarnaast</a:t>
            </a:r>
            <a:r>
              <a:rPr dirty="0" sz="600" spc="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biedt</a:t>
            </a:r>
            <a:r>
              <a:rPr dirty="0" sz="600" spc="5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het</a:t>
            </a:r>
            <a:r>
              <a:rPr dirty="0" sz="600" spc="5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Arial"/>
                <a:cs typeface="Arial"/>
              </a:rPr>
              <a:t>lesmateriaal</a:t>
            </a:r>
            <a:r>
              <a:rPr dirty="0" sz="60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aanknopingspunten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70">
                <a:solidFill>
                  <a:srgbClr val="231F20"/>
                </a:solidFill>
                <a:latin typeface="Arial"/>
                <a:cs typeface="Arial"/>
              </a:rPr>
              <a:t>om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thema’s uit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de voorstelling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231F20"/>
                </a:solidFill>
                <a:latin typeface="Arial"/>
                <a:cs typeface="Arial"/>
              </a:rPr>
              <a:t>te</a:t>
            </a:r>
            <a:r>
              <a:rPr dirty="0" sz="60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verbinden</a:t>
            </a:r>
            <a:r>
              <a:rPr dirty="0" sz="600" spc="2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aan</a:t>
            </a:r>
            <a:r>
              <a:rPr dirty="0" sz="600" spc="2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het</a:t>
            </a:r>
            <a:r>
              <a:rPr dirty="0" sz="600" spc="2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burgerschapsonderwijs.</a:t>
            </a:r>
            <a:r>
              <a:rPr dirty="0" sz="600" spc="2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Zo</a:t>
            </a:r>
            <a:r>
              <a:rPr dirty="0" sz="600" spc="2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zijn</a:t>
            </a:r>
            <a:r>
              <a:rPr dirty="0" sz="600" spc="2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 projecten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 van</a:t>
            </a:r>
            <a:r>
              <a:rPr dirty="0" sz="60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Philzuid </a:t>
            </a:r>
            <a:r>
              <a:rPr dirty="0" sz="600" spc="50">
                <a:solidFill>
                  <a:srgbClr val="231F20"/>
                </a:solidFill>
                <a:latin typeface="Arial"/>
                <a:cs typeface="Arial"/>
              </a:rPr>
              <a:t>op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meerdere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 manieren </a:t>
            </a:r>
            <a:r>
              <a:rPr dirty="0" sz="600" spc="-10">
                <a:solidFill>
                  <a:srgbClr val="231F20"/>
                </a:solidFill>
                <a:latin typeface="Arial"/>
                <a:cs typeface="Arial"/>
              </a:rPr>
              <a:t>waardevol</a:t>
            </a:r>
            <a:r>
              <a:rPr dirty="0" sz="600" spc="50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voor</a:t>
            </a:r>
            <a:r>
              <a:rPr dirty="0" sz="600" spc="8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jouw</a:t>
            </a:r>
            <a:r>
              <a:rPr dirty="0" sz="600" spc="8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Arial"/>
                <a:cs typeface="Arial"/>
              </a:rPr>
              <a:t>leerlingen.</a:t>
            </a:r>
            <a:endParaRPr sz="600">
              <a:latin typeface="Arial"/>
              <a:cs typeface="Arial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14516453" y="439513"/>
            <a:ext cx="399415" cy="353695"/>
          </a:xfrm>
          <a:custGeom>
            <a:avLst/>
            <a:gdLst/>
            <a:ahLst/>
            <a:cxnLst/>
            <a:rect l="l" t="t" r="r" b="b"/>
            <a:pathLst>
              <a:path w="399415" h="353695">
                <a:moveTo>
                  <a:pt x="345493" y="0"/>
                </a:moveTo>
                <a:lnTo>
                  <a:pt x="53623" y="0"/>
                </a:lnTo>
                <a:lnTo>
                  <a:pt x="32750" y="4213"/>
                </a:lnTo>
                <a:lnTo>
                  <a:pt x="15705" y="15705"/>
                </a:lnTo>
                <a:lnTo>
                  <a:pt x="4213" y="32750"/>
                </a:lnTo>
                <a:lnTo>
                  <a:pt x="0" y="53623"/>
                </a:lnTo>
                <a:lnTo>
                  <a:pt x="0" y="300061"/>
                </a:lnTo>
                <a:lnTo>
                  <a:pt x="4213" y="320934"/>
                </a:lnTo>
                <a:lnTo>
                  <a:pt x="15705" y="337979"/>
                </a:lnTo>
                <a:lnTo>
                  <a:pt x="32750" y="349471"/>
                </a:lnTo>
                <a:lnTo>
                  <a:pt x="53623" y="353685"/>
                </a:lnTo>
                <a:lnTo>
                  <a:pt x="345493" y="353685"/>
                </a:lnTo>
                <a:lnTo>
                  <a:pt x="366368" y="349471"/>
                </a:lnTo>
                <a:lnTo>
                  <a:pt x="383416" y="337979"/>
                </a:lnTo>
                <a:lnTo>
                  <a:pt x="394911" y="320934"/>
                </a:lnTo>
                <a:lnTo>
                  <a:pt x="399126" y="300061"/>
                </a:lnTo>
                <a:lnTo>
                  <a:pt x="399126" y="53623"/>
                </a:lnTo>
                <a:lnTo>
                  <a:pt x="394911" y="32750"/>
                </a:lnTo>
                <a:lnTo>
                  <a:pt x="383416" y="15705"/>
                </a:lnTo>
                <a:lnTo>
                  <a:pt x="366368" y="4213"/>
                </a:lnTo>
                <a:lnTo>
                  <a:pt x="345493" y="0"/>
                </a:lnTo>
                <a:close/>
              </a:path>
            </a:pathLst>
          </a:custGeom>
          <a:solidFill>
            <a:srgbClr val="00BF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 txBox="1"/>
          <p:nvPr/>
        </p:nvSpPr>
        <p:spPr>
          <a:xfrm>
            <a:off x="14560105" y="506641"/>
            <a:ext cx="310515" cy="21082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 indent="33020">
              <a:lnSpc>
                <a:spcPct val="103400"/>
              </a:lnSpc>
              <a:spcBef>
                <a:spcPts val="70"/>
              </a:spcBef>
            </a:pPr>
            <a:r>
              <a:rPr dirty="0" sz="60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6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25" b="1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600" spc="5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10" b="1">
                <a:solidFill>
                  <a:srgbClr val="FFFFFF"/>
                </a:solidFill>
                <a:latin typeface="Arial"/>
                <a:cs typeface="Arial"/>
              </a:rPr>
              <a:t>theater</a:t>
            </a:r>
            <a:endParaRPr sz="6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7317797" y="446565"/>
            <a:ext cx="2346325" cy="517525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z="600">
                <a:solidFill>
                  <a:srgbClr val="3A215D"/>
                </a:solidFill>
                <a:latin typeface="Verdana"/>
                <a:cs typeface="Verdana"/>
              </a:rPr>
              <a:t>NEEM</a:t>
            </a:r>
            <a:r>
              <a:rPr dirty="0" sz="600" spc="100">
                <a:solidFill>
                  <a:srgbClr val="3A215D"/>
                </a:solidFill>
                <a:latin typeface="Verdana"/>
                <a:cs typeface="Verdana"/>
              </a:rPr>
              <a:t> </a:t>
            </a:r>
            <a:r>
              <a:rPr dirty="0" sz="600">
                <a:solidFill>
                  <a:srgbClr val="3A215D"/>
                </a:solidFill>
                <a:latin typeface="Verdana"/>
                <a:cs typeface="Verdana"/>
              </a:rPr>
              <a:t>CONTACT</a:t>
            </a:r>
            <a:r>
              <a:rPr dirty="0" sz="600" spc="100">
                <a:solidFill>
                  <a:srgbClr val="3A215D"/>
                </a:solidFill>
                <a:latin typeface="Verdana"/>
                <a:cs typeface="Verdana"/>
              </a:rPr>
              <a:t> </a:t>
            </a:r>
            <a:r>
              <a:rPr dirty="0" sz="600">
                <a:solidFill>
                  <a:srgbClr val="3A215D"/>
                </a:solidFill>
                <a:latin typeface="Verdana"/>
                <a:cs typeface="Verdana"/>
              </a:rPr>
              <a:t>MET</a:t>
            </a:r>
            <a:r>
              <a:rPr dirty="0" sz="600" spc="105">
                <a:solidFill>
                  <a:srgbClr val="3A215D"/>
                </a:solidFill>
                <a:latin typeface="Verdana"/>
                <a:cs typeface="Verdana"/>
              </a:rPr>
              <a:t> </a:t>
            </a:r>
            <a:r>
              <a:rPr dirty="0" sz="600">
                <a:solidFill>
                  <a:srgbClr val="3A215D"/>
                </a:solidFill>
                <a:latin typeface="Verdana"/>
                <a:cs typeface="Verdana"/>
              </a:rPr>
              <a:t>ONS</a:t>
            </a:r>
            <a:r>
              <a:rPr dirty="0" sz="600" spc="100">
                <a:solidFill>
                  <a:srgbClr val="3A215D"/>
                </a:solidFill>
                <a:latin typeface="Verdana"/>
                <a:cs typeface="Verdana"/>
              </a:rPr>
              <a:t> </a:t>
            </a:r>
            <a:r>
              <a:rPr dirty="0" sz="600" spc="-25">
                <a:solidFill>
                  <a:srgbClr val="3A215D"/>
                </a:solidFill>
                <a:latin typeface="Verdana"/>
                <a:cs typeface="Verdana"/>
              </a:rPr>
              <a:t>OP</a:t>
            </a:r>
            <a:endParaRPr sz="600">
              <a:latin typeface="Verdana"/>
              <a:cs typeface="Verdana"/>
            </a:endParaRPr>
          </a:p>
          <a:p>
            <a:pPr marL="12700" marR="5080">
              <a:lnSpc>
                <a:spcPct val="134500"/>
              </a:lnSpc>
            </a:pPr>
            <a:r>
              <a:rPr dirty="0" sz="600" spc="60">
                <a:solidFill>
                  <a:srgbClr val="231F20"/>
                </a:solidFill>
                <a:latin typeface="Arial"/>
                <a:cs typeface="Arial"/>
              </a:rPr>
              <a:t>Met</a:t>
            </a:r>
            <a:r>
              <a:rPr dirty="0" sz="6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veel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liefde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aandacht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stellen</a:t>
            </a:r>
            <a:r>
              <a:rPr dirty="0" sz="6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wij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231F20"/>
                </a:solidFill>
                <a:latin typeface="Arial"/>
                <a:cs typeface="Arial"/>
              </a:rPr>
              <a:t>ons</a:t>
            </a:r>
            <a:r>
              <a:rPr dirty="0" sz="600" spc="50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educatieprogramma</a:t>
            </a:r>
            <a:r>
              <a:rPr dirty="0" sz="600" spc="20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samen.</a:t>
            </a:r>
            <a:r>
              <a:rPr dirty="0" sz="600" spc="15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Heb</a:t>
            </a:r>
            <a:r>
              <a:rPr dirty="0" sz="600" spc="2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je</a:t>
            </a:r>
            <a:r>
              <a:rPr dirty="0" sz="600" spc="20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daar</a:t>
            </a:r>
            <a:r>
              <a:rPr dirty="0" sz="600" spc="1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vanuit</a:t>
            </a:r>
            <a:r>
              <a:rPr dirty="0" sz="600" spc="20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jouw</a:t>
            </a:r>
            <a:r>
              <a:rPr dirty="0" sz="600" spc="17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school</a:t>
            </a:r>
            <a:r>
              <a:rPr dirty="0" sz="600" spc="20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dirty="0" sz="60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situatie</a:t>
            </a:r>
            <a:r>
              <a:rPr dirty="0" sz="60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vragen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over?</a:t>
            </a:r>
            <a:r>
              <a:rPr dirty="0" sz="60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Neem</a:t>
            </a:r>
            <a:r>
              <a:rPr dirty="0" sz="60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dan</a:t>
            </a:r>
            <a:r>
              <a:rPr dirty="0" sz="60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gerust</a:t>
            </a:r>
            <a:r>
              <a:rPr dirty="0" sz="60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contact</a:t>
            </a:r>
            <a:r>
              <a:rPr dirty="0" sz="60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60">
                <a:solidFill>
                  <a:srgbClr val="231F20"/>
                </a:solidFill>
                <a:latin typeface="Arial"/>
                <a:cs typeface="Arial"/>
              </a:rPr>
              <a:t>met</a:t>
            </a:r>
            <a:r>
              <a:rPr dirty="0" sz="60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ons</a:t>
            </a:r>
            <a:r>
              <a:rPr dirty="0" sz="60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231F20"/>
                </a:solidFill>
                <a:latin typeface="Arial"/>
                <a:cs typeface="Arial"/>
              </a:rPr>
              <a:t>op.</a:t>
            </a:r>
            <a:endParaRPr sz="600">
              <a:latin typeface="Arial"/>
              <a:cs typeface="Arial"/>
            </a:endParaRPr>
          </a:p>
        </p:txBody>
      </p:sp>
      <p:pic>
        <p:nvPicPr>
          <p:cNvPr id="104" name="object 104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7330498" y="1071515"/>
            <a:ext cx="377836" cy="377837"/>
          </a:xfrm>
          <a:prstGeom prst="rect">
            <a:avLst/>
          </a:prstGeom>
        </p:spPr>
      </p:pic>
      <p:pic>
        <p:nvPicPr>
          <p:cNvPr id="105" name="object 105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7332666" y="1565784"/>
            <a:ext cx="377835" cy="377843"/>
          </a:xfrm>
          <a:prstGeom prst="rect">
            <a:avLst/>
          </a:prstGeom>
        </p:spPr>
      </p:pic>
      <p:sp>
        <p:nvSpPr>
          <p:cNvPr id="106" name="object 106"/>
          <p:cNvSpPr txBox="1"/>
          <p:nvPr/>
        </p:nvSpPr>
        <p:spPr>
          <a:xfrm>
            <a:off x="17748769" y="1061407"/>
            <a:ext cx="613410" cy="394335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z="600" spc="-10">
                <a:solidFill>
                  <a:srgbClr val="3A215D"/>
                </a:solidFill>
                <a:latin typeface="Arial Black"/>
                <a:cs typeface="Arial Black"/>
              </a:rPr>
              <a:t>Adeline</a:t>
            </a:r>
            <a:endParaRPr sz="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dirty="0" sz="600" spc="-40">
                <a:solidFill>
                  <a:srgbClr val="3A215D"/>
                </a:solidFill>
                <a:latin typeface="Arial Black"/>
                <a:cs typeface="Arial Black"/>
              </a:rPr>
              <a:t>van </a:t>
            </a:r>
            <a:r>
              <a:rPr dirty="0" sz="600" spc="-10">
                <a:solidFill>
                  <a:srgbClr val="3A215D"/>
                </a:solidFill>
                <a:latin typeface="Arial Black"/>
                <a:cs typeface="Arial Black"/>
              </a:rPr>
              <a:t>Campen</a:t>
            </a:r>
            <a:endParaRPr sz="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600" spc="60">
                <a:solidFill>
                  <a:srgbClr val="231F20"/>
                </a:solidFill>
                <a:latin typeface="Arial"/>
                <a:cs typeface="Arial"/>
              </a:rPr>
              <a:t>088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166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07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231F20"/>
                </a:solidFill>
                <a:latin typeface="Arial"/>
                <a:cs typeface="Arial"/>
              </a:rPr>
              <a:t>26</a:t>
            </a:r>
            <a:endParaRPr sz="6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7748769" y="1553280"/>
            <a:ext cx="615315" cy="394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500"/>
              </a:lnSpc>
              <a:spcBef>
                <a:spcPts val="100"/>
              </a:spcBef>
            </a:pPr>
            <a:r>
              <a:rPr dirty="0" sz="600" spc="-20">
                <a:solidFill>
                  <a:srgbClr val="3A215D"/>
                </a:solidFill>
                <a:latin typeface="Arial Black"/>
                <a:cs typeface="Arial Black"/>
              </a:rPr>
              <a:t>Maud</a:t>
            </a:r>
            <a:r>
              <a:rPr dirty="0" sz="600" spc="500">
                <a:solidFill>
                  <a:srgbClr val="3A215D"/>
                </a:solidFill>
                <a:latin typeface="Arial Black"/>
                <a:cs typeface="Arial Black"/>
              </a:rPr>
              <a:t> </a:t>
            </a:r>
            <a:r>
              <a:rPr dirty="0" sz="600" spc="-10">
                <a:solidFill>
                  <a:srgbClr val="3A215D"/>
                </a:solidFill>
                <a:latin typeface="Arial Black"/>
                <a:cs typeface="Arial Black"/>
              </a:rPr>
              <a:t>Broeksteeg</a:t>
            </a:r>
            <a:r>
              <a:rPr dirty="0" sz="600" spc="60">
                <a:solidFill>
                  <a:srgbClr val="3A215D"/>
                </a:solidFill>
                <a:latin typeface="Arial Black"/>
                <a:cs typeface="Arial Black"/>
              </a:rPr>
              <a:t> </a:t>
            </a:r>
            <a:r>
              <a:rPr dirty="0" sz="600" spc="60">
                <a:solidFill>
                  <a:srgbClr val="231F20"/>
                </a:solidFill>
                <a:latin typeface="Arial"/>
                <a:cs typeface="Arial"/>
              </a:rPr>
              <a:t>088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166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07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231F20"/>
                </a:solidFill>
                <a:latin typeface="Arial"/>
                <a:cs typeface="Arial"/>
              </a:rPr>
              <a:t>29</a:t>
            </a:r>
            <a:endParaRPr sz="6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8935253" y="1061407"/>
            <a:ext cx="607695" cy="394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91135">
              <a:lnSpc>
                <a:spcPct val="134500"/>
              </a:lnSpc>
              <a:spcBef>
                <a:spcPts val="100"/>
              </a:spcBef>
            </a:pPr>
            <a:r>
              <a:rPr dirty="0" sz="600" spc="-10">
                <a:solidFill>
                  <a:srgbClr val="3A215D"/>
                </a:solidFill>
                <a:latin typeface="Arial Black"/>
                <a:cs typeface="Arial Black"/>
              </a:rPr>
              <a:t>Alice</a:t>
            </a:r>
            <a:r>
              <a:rPr dirty="0" sz="600" spc="500">
                <a:solidFill>
                  <a:srgbClr val="3A215D"/>
                </a:solidFill>
                <a:latin typeface="Arial Black"/>
                <a:cs typeface="Arial Black"/>
              </a:rPr>
              <a:t> </a:t>
            </a:r>
            <a:r>
              <a:rPr dirty="0" sz="600" spc="-40">
                <a:solidFill>
                  <a:srgbClr val="3A215D"/>
                </a:solidFill>
                <a:latin typeface="Arial Black"/>
                <a:cs typeface="Arial Black"/>
              </a:rPr>
              <a:t>Poulussen</a:t>
            </a:r>
            <a:endParaRPr sz="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dirty="0" sz="600" spc="60">
                <a:solidFill>
                  <a:srgbClr val="231F20"/>
                </a:solidFill>
                <a:latin typeface="Arial"/>
                <a:cs typeface="Arial"/>
              </a:rPr>
              <a:t>088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166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07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231F20"/>
                </a:solidFill>
                <a:latin typeface="Arial"/>
                <a:cs typeface="Arial"/>
              </a:rPr>
              <a:t>27</a:t>
            </a:r>
            <a:endParaRPr sz="600">
              <a:latin typeface="Arial"/>
              <a:cs typeface="Arial"/>
            </a:endParaRPr>
          </a:p>
        </p:txBody>
      </p:sp>
      <p:pic>
        <p:nvPicPr>
          <p:cNvPr id="109" name="object 109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8518365" y="1092082"/>
            <a:ext cx="377843" cy="377843"/>
          </a:xfrm>
          <a:prstGeom prst="rect">
            <a:avLst/>
          </a:prstGeom>
        </p:spPr>
      </p:pic>
      <p:sp>
        <p:nvSpPr>
          <p:cNvPr id="110" name="object 110"/>
          <p:cNvSpPr txBox="1"/>
          <p:nvPr/>
        </p:nvSpPr>
        <p:spPr>
          <a:xfrm>
            <a:off x="18907819" y="1553280"/>
            <a:ext cx="808355" cy="394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07975">
              <a:lnSpc>
                <a:spcPct val="134500"/>
              </a:lnSpc>
              <a:spcBef>
                <a:spcPts val="100"/>
              </a:spcBef>
            </a:pPr>
            <a:r>
              <a:rPr dirty="0" sz="600">
                <a:solidFill>
                  <a:srgbClr val="3A215D"/>
                </a:solidFill>
                <a:latin typeface="Arial Black"/>
                <a:cs typeface="Arial Black"/>
              </a:rPr>
              <a:t>Of</a:t>
            </a:r>
            <a:r>
              <a:rPr dirty="0" sz="600" spc="-35">
                <a:solidFill>
                  <a:srgbClr val="3A215D"/>
                </a:solidFill>
                <a:latin typeface="Arial Black"/>
                <a:cs typeface="Arial Black"/>
              </a:rPr>
              <a:t> </a:t>
            </a:r>
            <a:r>
              <a:rPr dirty="0" sz="600" spc="-30">
                <a:solidFill>
                  <a:srgbClr val="3A215D"/>
                </a:solidFill>
                <a:latin typeface="Arial Black"/>
                <a:cs typeface="Arial Black"/>
              </a:rPr>
              <a:t>stuur een</a:t>
            </a:r>
            <a:r>
              <a:rPr dirty="0" sz="600" spc="500">
                <a:solidFill>
                  <a:srgbClr val="3A215D"/>
                </a:solidFill>
                <a:latin typeface="Arial Black"/>
                <a:cs typeface="Arial Black"/>
              </a:rPr>
              <a:t> </a:t>
            </a:r>
            <a:r>
              <a:rPr dirty="0" sz="600" spc="-45">
                <a:solidFill>
                  <a:srgbClr val="3A215D"/>
                </a:solidFill>
                <a:latin typeface="Arial Black"/>
                <a:cs typeface="Arial Black"/>
              </a:rPr>
              <a:t>mail</a:t>
            </a:r>
            <a:r>
              <a:rPr dirty="0" sz="600" spc="-20">
                <a:solidFill>
                  <a:srgbClr val="3A215D"/>
                </a:solidFill>
                <a:latin typeface="Arial Black"/>
                <a:cs typeface="Arial Black"/>
              </a:rPr>
              <a:t> </a:t>
            </a:r>
            <a:r>
              <a:rPr dirty="0" sz="600" spc="-10">
                <a:solidFill>
                  <a:srgbClr val="3A215D"/>
                </a:solidFill>
                <a:latin typeface="Arial Black"/>
                <a:cs typeface="Arial Black"/>
              </a:rPr>
              <a:t>naar:</a:t>
            </a:r>
            <a:endParaRPr sz="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dirty="0" sz="600" spc="-10">
                <a:solidFill>
                  <a:srgbClr val="231F20"/>
                </a:solidFill>
                <a:latin typeface="Arial"/>
                <a:cs typeface="Arial"/>
                <a:hlinkClick r:id="rId33"/>
              </a:rPr>
              <a:t>educatie@philzuid.nl</a:t>
            </a:r>
            <a:endParaRPr sz="600">
              <a:latin typeface="Arial"/>
              <a:cs typeface="Arial"/>
            </a:endParaRPr>
          </a:p>
        </p:txBody>
      </p:sp>
      <p:pic>
        <p:nvPicPr>
          <p:cNvPr id="111" name="object 111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8606678" y="1667762"/>
            <a:ext cx="201147" cy="170942"/>
          </a:xfrm>
          <a:prstGeom prst="rect">
            <a:avLst/>
          </a:prstGeom>
        </p:spPr>
      </p:pic>
      <p:grpSp>
        <p:nvGrpSpPr>
          <p:cNvPr id="112" name="object 112"/>
          <p:cNvGrpSpPr/>
          <p:nvPr/>
        </p:nvGrpSpPr>
        <p:grpSpPr>
          <a:xfrm>
            <a:off x="0" y="-2"/>
            <a:ext cx="5830570" cy="4364990"/>
            <a:chOff x="0" y="-2"/>
            <a:chExt cx="5830570" cy="4364990"/>
          </a:xfrm>
        </p:grpSpPr>
        <p:sp>
          <p:nvSpPr>
            <p:cNvPr id="113" name="object 113"/>
            <p:cNvSpPr/>
            <p:nvPr/>
          </p:nvSpPr>
          <p:spPr>
            <a:xfrm>
              <a:off x="2258085" y="3398015"/>
              <a:ext cx="500380" cy="500380"/>
            </a:xfrm>
            <a:custGeom>
              <a:avLst/>
              <a:gdLst/>
              <a:ahLst/>
              <a:cxnLst/>
              <a:rect l="l" t="t" r="r" b="b"/>
              <a:pathLst>
                <a:path w="500380" h="500379">
                  <a:moveTo>
                    <a:pt x="446365" y="0"/>
                  </a:moveTo>
                  <a:lnTo>
                    <a:pt x="53623" y="0"/>
                  </a:lnTo>
                  <a:lnTo>
                    <a:pt x="32750" y="4213"/>
                  </a:lnTo>
                  <a:lnTo>
                    <a:pt x="15705" y="15705"/>
                  </a:lnTo>
                  <a:lnTo>
                    <a:pt x="4213" y="32750"/>
                  </a:lnTo>
                  <a:lnTo>
                    <a:pt x="0" y="53623"/>
                  </a:lnTo>
                  <a:lnTo>
                    <a:pt x="0" y="446365"/>
                  </a:lnTo>
                  <a:lnTo>
                    <a:pt x="4213" y="467238"/>
                  </a:lnTo>
                  <a:lnTo>
                    <a:pt x="15705" y="484283"/>
                  </a:lnTo>
                  <a:lnTo>
                    <a:pt x="32750" y="495775"/>
                  </a:lnTo>
                  <a:lnTo>
                    <a:pt x="53623" y="499989"/>
                  </a:lnTo>
                  <a:lnTo>
                    <a:pt x="446365" y="499989"/>
                  </a:lnTo>
                  <a:lnTo>
                    <a:pt x="467238" y="495775"/>
                  </a:lnTo>
                  <a:lnTo>
                    <a:pt x="484283" y="484283"/>
                  </a:lnTo>
                  <a:lnTo>
                    <a:pt x="495775" y="467238"/>
                  </a:lnTo>
                  <a:lnTo>
                    <a:pt x="499989" y="446365"/>
                  </a:lnTo>
                  <a:lnTo>
                    <a:pt x="499989" y="53623"/>
                  </a:lnTo>
                  <a:lnTo>
                    <a:pt x="495775" y="32750"/>
                  </a:lnTo>
                  <a:lnTo>
                    <a:pt x="484283" y="15705"/>
                  </a:lnTo>
                  <a:lnTo>
                    <a:pt x="467238" y="4213"/>
                  </a:lnTo>
                  <a:lnTo>
                    <a:pt x="4463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/>
            <p:cNvSpPr/>
            <p:nvPr/>
          </p:nvSpPr>
          <p:spPr>
            <a:xfrm>
              <a:off x="2320379" y="3460312"/>
              <a:ext cx="90805" cy="375920"/>
            </a:xfrm>
            <a:custGeom>
              <a:avLst/>
              <a:gdLst/>
              <a:ahLst/>
              <a:cxnLst/>
              <a:rect l="l" t="t" r="r" b="b"/>
              <a:pathLst>
                <a:path w="90805" h="375920">
                  <a:moveTo>
                    <a:pt x="12941" y="284784"/>
                  </a:moveTo>
                  <a:lnTo>
                    <a:pt x="0" y="284784"/>
                  </a:lnTo>
                  <a:lnTo>
                    <a:pt x="0" y="375399"/>
                  </a:lnTo>
                  <a:lnTo>
                    <a:pt x="12941" y="375399"/>
                  </a:lnTo>
                  <a:lnTo>
                    <a:pt x="12941" y="284784"/>
                  </a:lnTo>
                  <a:close/>
                </a:path>
                <a:path w="90805" h="375920">
                  <a:moveTo>
                    <a:pt x="12941" y="220065"/>
                  </a:moveTo>
                  <a:lnTo>
                    <a:pt x="0" y="220065"/>
                  </a:lnTo>
                  <a:lnTo>
                    <a:pt x="0" y="271843"/>
                  </a:lnTo>
                  <a:lnTo>
                    <a:pt x="12941" y="271843"/>
                  </a:lnTo>
                  <a:lnTo>
                    <a:pt x="12941" y="220065"/>
                  </a:lnTo>
                  <a:close/>
                </a:path>
                <a:path w="90805" h="375920">
                  <a:moveTo>
                    <a:pt x="12941" y="181229"/>
                  </a:moveTo>
                  <a:lnTo>
                    <a:pt x="0" y="181229"/>
                  </a:lnTo>
                  <a:lnTo>
                    <a:pt x="0" y="207124"/>
                  </a:lnTo>
                  <a:lnTo>
                    <a:pt x="12941" y="207124"/>
                  </a:lnTo>
                  <a:lnTo>
                    <a:pt x="12941" y="181229"/>
                  </a:lnTo>
                  <a:close/>
                </a:path>
                <a:path w="90805" h="375920">
                  <a:moveTo>
                    <a:pt x="12941" y="129451"/>
                  </a:moveTo>
                  <a:lnTo>
                    <a:pt x="0" y="129451"/>
                  </a:lnTo>
                  <a:lnTo>
                    <a:pt x="0" y="168287"/>
                  </a:lnTo>
                  <a:lnTo>
                    <a:pt x="12941" y="168287"/>
                  </a:lnTo>
                  <a:lnTo>
                    <a:pt x="12941" y="129451"/>
                  </a:lnTo>
                  <a:close/>
                </a:path>
                <a:path w="90805" h="375920">
                  <a:moveTo>
                    <a:pt x="12941" y="103568"/>
                  </a:moveTo>
                  <a:lnTo>
                    <a:pt x="0" y="103568"/>
                  </a:lnTo>
                  <a:lnTo>
                    <a:pt x="0" y="116497"/>
                  </a:lnTo>
                  <a:lnTo>
                    <a:pt x="12941" y="116497"/>
                  </a:lnTo>
                  <a:lnTo>
                    <a:pt x="12941" y="103568"/>
                  </a:lnTo>
                  <a:close/>
                </a:path>
                <a:path w="90805" h="375920">
                  <a:moveTo>
                    <a:pt x="12941" y="25908"/>
                  </a:moveTo>
                  <a:lnTo>
                    <a:pt x="0" y="25908"/>
                  </a:lnTo>
                  <a:lnTo>
                    <a:pt x="0" y="51790"/>
                  </a:lnTo>
                  <a:lnTo>
                    <a:pt x="0" y="90627"/>
                  </a:lnTo>
                  <a:lnTo>
                    <a:pt x="12941" y="90627"/>
                  </a:lnTo>
                  <a:lnTo>
                    <a:pt x="12941" y="51790"/>
                  </a:lnTo>
                  <a:lnTo>
                    <a:pt x="12941" y="25908"/>
                  </a:lnTo>
                  <a:close/>
                </a:path>
                <a:path w="90805" h="375920">
                  <a:moveTo>
                    <a:pt x="12941" y="0"/>
                  </a:moveTo>
                  <a:lnTo>
                    <a:pt x="0" y="0"/>
                  </a:lnTo>
                  <a:lnTo>
                    <a:pt x="0" y="25895"/>
                  </a:lnTo>
                  <a:lnTo>
                    <a:pt x="12941" y="25895"/>
                  </a:lnTo>
                  <a:lnTo>
                    <a:pt x="12941" y="0"/>
                  </a:lnTo>
                  <a:close/>
                </a:path>
                <a:path w="90805" h="375920">
                  <a:moveTo>
                    <a:pt x="25895" y="207124"/>
                  </a:moveTo>
                  <a:lnTo>
                    <a:pt x="12954" y="207124"/>
                  </a:lnTo>
                  <a:lnTo>
                    <a:pt x="12954" y="220065"/>
                  </a:lnTo>
                  <a:lnTo>
                    <a:pt x="25895" y="220065"/>
                  </a:lnTo>
                  <a:lnTo>
                    <a:pt x="25895" y="207124"/>
                  </a:lnTo>
                  <a:close/>
                </a:path>
                <a:path w="90805" h="375920">
                  <a:moveTo>
                    <a:pt x="51765" y="362445"/>
                  </a:moveTo>
                  <a:lnTo>
                    <a:pt x="38823" y="362445"/>
                  </a:lnTo>
                  <a:lnTo>
                    <a:pt x="25895" y="362445"/>
                  </a:lnTo>
                  <a:lnTo>
                    <a:pt x="12954" y="362445"/>
                  </a:lnTo>
                  <a:lnTo>
                    <a:pt x="12954" y="375386"/>
                  </a:lnTo>
                  <a:lnTo>
                    <a:pt x="25895" y="375386"/>
                  </a:lnTo>
                  <a:lnTo>
                    <a:pt x="38823" y="375386"/>
                  </a:lnTo>
                  <a:lnTo>
                    <a:pt x="51765" y="375386"/>
                  </a:lnTo>
                  <a:lnTo>
                    <a:pt x="51765" y="362445"/>
                  </a:lnTo>
                  <a:close/>
                </a:path>
                <a:path w="90805" h="375920">
                  <a:moveTo>
                    <a:pt x="51765" y="310680"/>
                  </a:moveTo>
                  <a:lnTo>
                    <a:pt x="38823" y="310680"/>
                  </a:lnTo>
                  <a:lnTo>
                    <a:pt x="25895" y="310680"/>
                  </a:lnTo>
                  <a:lnTo>
                    <a:pt x="25895" y="349504"/>
                  </a:lnTo>
                  <a:lnTo>
                    <a:pt x="38823" y="349504"/>
                  </a:lnTo>
                  <a:lnTo>
                    <a:pt x="51765" y="349504"/>
                  </a:lnTo>
                  <a:lnTo>
                    <a:pt x="51765" y="310680"/>
                  </a:lnTo>
                  <a:close/>
                </a:path>
                <a:path w="90805" h="375920">
                  <a:moveTo>
                    <a:pt x="51765" y="284784"/>
                  </a:moveTo>
                  <a:lnTo>
                    <a:pt x="38823" y="284784"/>
                  </a:lnTo>
                  <a:lnTo>
                    <a:pt x="25895" y="284784"/>
                  </a:lnTo>
                  <a:lnTo>
                    <a:pt x="12954" y="284784"/>
                  </a:lnTo>
                  <a:lnTo>
                    <a:pt x="12954" y="297726"/>
                  </a:lnTo>
                  <a:lnTo>
                    <a:pt x="25895" y="297726"/>
                  </a:lnTo>
                  <a:lnTo>
                    <a:pt x="38823" y="297726"/>
                  </a:lnTo>
                  <a:lnTo>
                    <a:pt x="51765" y="297726"/>
                  </a:lnTo>
                  <a:lnTo>
                    <a:pt x="51765" y="284784"/>
                  </a:lnTo>
                  <a:close/>
                </a:path>
                <a:path w="90805" h="375920">
                  <a:moveTo>
                    <a:pt x="51765" y="103568"/>
                  </a:moveTo>
                  <a:lnTo>
                    <a:pt x="38823" y="103568"/>
                  </a:lnTo>
                  <a:lnTo>
                    <a:pt x="25895" y="103568"/>
                  </a:lnTo>
                  <a:lnTo>
                    <a:pt x="25895" y="116497"/>
                  </a:lnTo>
                  <a:lnTo>
                    <a:pt x="38823" y="116497"/>
                  </a:lnTo>
                  <a:lnTo>
                    <a:pt x="38823" y="129451"/>
                  </a:lnTo>
                  <a:lnTo>
                    <a:pt x="25895" y="129451"/>
                  </a:lnTo>
                  <a:lnTo>
                    <a:pt x="25895" y="116509"/>
                  </a:lnTo>
                  <a:lnTo>
                    <a:pt x="12954" y="116509"/>
                  </a:lnTo>
                  <a:lnTo>
                    <a:pt x="12954" y="142405"/>
                  </a:lnTo>
                  <a:lnTo>
                    <a:pt x="25895" y="142405"/>
                  </a:lnTo>
                  <a:lnTo>
                    <a:pt x="25895" y="181229"/>
                  </a:lnTo>
                  <a:lnTo>
                    <a:pt x="12954" y="181229"/>
                  </a:lnTo>
                  <a:lnTo>
                    <a:pt x="12954" y="194170"/>
                  </a:lnTo>
                  <a:lnTo>
                    <a:pt x="25895" y="194170"/>
                  </a:lnTo>
                  <a:lnTo>
                    <a:pt x="25895" y="207124"/>
                  </a:lnTo>
                  <a:lnTo>
                    <a:pt x="38823" y="207124"/>
                  </a:lnTo>
                  <a:lnTo>
                    <a:pt x="38823" y="220065"/>
                  </a:lnTo>
                  <a:lnTo>
                    <a:pt x="25895" y="220065"/>
                  </a:lnTo>
                  <a:lnTo>
                    <a:pt x="25895" y="233006"/>
                  </a:lnTo>
                  <a:lnTo>
                    <a:pt x="38823" y="233006"/>
                  </a:lnTo>
                  <a:lnTo>
                    <a:pt x="38823" y="258902"/>
                  </a:lnTo>
                  <a:lnTo>
                    <a:pt x="25895" y="258902"/>
                  </a:lnTo>
                  <a:lnTo>
                    <a:pt x="25895" y="271843"/>
                  </a:lnTo>
                  <a:lnTo>
                    <a:pt x="38823" y="271843"/>
                  </a:lnTo>
                  <a:lnTo>
                    <a:pt x="51765" y="271843"/>
                  </a:lnTo>
                  <a:lnTo>
                    <a:pt x="51765" y="194183"/>
                  </a:lnTo>
                  <a:lnTo>
                    <a:pt x="38823" y="194183"/>
                  </a:lnTo>
                  <a:lnTo>
                    <a:pt x="38823" y="181229"/>
                  </a:lnTo>
                  <a:lnTo>
                    <a:pt x="51765" y="181229"/>
                  </a:lnTo>
                  <a:lnTo>
                    <a:pt x="51765" y="155346"/>
                  </a:lnTo>
                  <a:lnTo>
                    <a:pt x="38823" y="155346"/>
                  </a:lnTo>
                  <a:lnTo>
                    <a:pt x="38823" y="142392"/>
                  </a:lnTo>
                  <a:lnTo>
                    <a:pt x="51765" y="142392"/>
                  </a:lnTo>
                  <a:lnTo>
                    <a:pt x="51765" y="103568"/>
                  </a:lnTo>
                  <a:close/>
                </a:path>
                <a:path w="90805" h="375920">
                  <a:moveTo>
                    <a:pt x="51765" y="77685"/>
                  </a:moveTo>
                  <a:lnTo>
                    <a:pt x="38823" y="77685"/>
                  </a:lnTo>
                  <a:lnTo>
                    <a:pt x="25895" y="77685"/>
                  </a:lnTo>
                  <a:lnTo>
                    <a:pt x="12954" y="77685"/>
                  </a:lnTo>
                  <a:lnTo>
                    <a:pt x="12954" y="90627"/>
                  </a:lnTo>
                  <a:lnTo>
                    <a:pt x="25895" y="90627"/>
                  </a:lnTo>
                  <a:lnTo>
                    <a:pt x="38823" y="90627"/>
                  </a:lnTo>
                  <a:lnTo>
                    <a:pt x="51765" y="90627"/>
                  </a:lnTo>
                  <a:lnTo>
                    <a:pt x="51765" y="77685"/>
                  </a:lnTo>
                  <a:close/>
                </a:path>
                <a:path w="90805" h="375920">
                  <a:moveTo>
                    <a:pt x="51765" y="25908"/>
                  </a:moveTo>
                  <a:lnTo>
                    <a:pt x="38823" y="25908"/>
                  </a:lnTo>
                  <a:lnTo>
                    <a:pt x="25895" y="25908"/>
                  </a:lnTo>
                  <a:lnTo>
                    <a:pt x="25895" y="51790"/>
                  </a:lnTo>
                  <a:lnTo>
                    <a:pt x="25895" y="64731"/>
                  </a:lnTo>
                  <a:lnTo>
                    <a:pt x="38823" y="64731"/>
                  </a:lnTo>
                  <a:lnTo>
                    <a:pt x="51765" y="64731"/>
                  </a:lnTo>
                  <a:lnTo>
                    <a:pt x="51765" y="51790"/>
                  </a:lnTo>
                  <a:lnTo>
                    <a:pt x="51765" y="25908"/>
                  </a:lnTo>
                  <a:close/>
                </a:path>
                <a:path w="90805" h="375920">
                  <a:moveTo>
                    <a:pt x="51765" y="0"/>
                  </a:moveTo>
                  <a:lnTo>
                    <a:pt x="38823" y="0"/>
                  </a:lnTo>
                  <a:lnTo>
                    <a:pt x="25895" y="0"/>
                  </a:lnTo>
                  <a:lnTo>
                    <a:pt x="12954" y="0"/>
                  </a:lnTo>
                  <a:lnTo>
                    <a:pt x="12954" y="12941"/>
                  </a:lnTo>
                  <a:lnTo>
                    <a:pt x="25895" y="12941"/>
                  </a:lnTo>
                  <a:lnTo>
                    <a:pt x="38823" y="12941"/>
                  </a:lnTo>
                  <a:lnTo>
                    <a:pt x="51765" y="12941"/>
                  </a:lnTo>
                  <a:lnTo>
                    <a:pt x="51765" y="0"/>
                  </a:lnTo>
                  <a:close/>
                </a:path>
                <a:path w="90805" h="375920">
                  <a:moveTo>
                    <a:pt x="64719" y="362445"/>
                  </a:moveTo>
                  <a:lnTo>
                    <a:pt x="51777" y="362445"/>
                  </a:lnTo>
                  <a:lnTo>
                    <a:pt x="51777" y="375386"/>
                  </a:lnTo>
                  <a:lnTo>
                    <a:pt x="64719" y="375386"/>
                  </a:lnTo>
                  <a:lnTo>
                    <a:pt x="64719" y="362445"/>
                  </a:lnTo>
                  <a:close/>
                </a:path>
                <a:path w="90805" h="375920">
                  <a:moveTo>
                    <a:pt x="64719" y="310680"/>
                  </a:moveTo>
                  <a:lnTo>
                    <a:pt x="51777" y="310680"/>
                  </a:lnTo>
                  <a:lnTo>
                    <a:pt x="51777" y="349504"/>
                  </a:lnTo>
                  <a:lnTo>
                    <a:pt x="64719" y="349504"/>
                  </a:lnTo>
                  <a:lnTo>
                    <a:pt x="64719" y="310680"/>
                  </a:lnTo>
                  <a:close/>
                </a:path>
                <a:path w="90805" h="375920">
                  <a:moveTo>
                    <a:pt x="64719" y="284784"/>
                  </a:moveTo>
                  <a:lnTo>
                    <a:pt x="51777" y="284784"/>
                  </a:lnTo>
                  <a:lnTo>
                    <a:pt x="51777" y="297726"/>
                  </a:lnTo>
                  <a:lnTo>
                    <a:pt x="64719" y="297726"/>
                  </a:lnTo>
                  <a:lnTo>
                    <a:pt x="64719" y="284784"/>
                  </a:lnTo>
                  <a:close/>
                </a:path>
                <a:path w="90805" h="375920">
                  <a:moveTo>
                    <a:pt x="64719" y="168287"/>
                  </a:moveTo>
                  <a:lnTo>
                    <a:pt x="51777" y="168287"/>
                  </a:lnTo>
                  <a:lnTo>
                    <a:pt x="51777" y="220065"/>
                  </a:lnTo>
                  <a:lnTo>
                    <a:pt x="64719" y="220065"/>
                  </a:lnTo>
                  <a:lnTo>
                    <a:pt x="64719" y="168287"/>
                  </a:lnTo>
                  <a:close/>
                </a:path>
                <a:path w="90805" h="375920">
                  <a:moveTo>
                    <a:pt x="64719" y="129451"/>
                  </a:moveTo>
                  <a:lnTo>
                    <a:pt x="51777" y="129451"/>
                  </a:lnTo>
                  <a:lnTo>
                    <a:pt x="51777" y="155346"/>
                  </a:lnTo>
                  <a:lnTo>
                    <a:pt x="64719" y="155346"/>
                  </a:lnTo>
                  <a:lnTo>
                    <a:pt x="64719" y="129451"/>
                  </a:lnTo>
                  <a:close/>
                </a:path>
                <a:path w="90805" h="375920">
                  <a:moveTo>
                    <a:pt x="64719" y="103568"/>
                  </a:moveTo>
                  <a:lnTo>
                    <a:pt x="51777" y="103568"/>
                  </a:lnTo>
                  <a:lnTo>
                    <a:pt x="51777" y="116497"/>
                  </a:lnTo>
                  <a:lnTo>
                    <a:pt x="64719" y="116497"/>
                  </a:lnTo>
                  <a:lnTo>
                    <a:pt x="64719" y="103568"/>
                  </a:lnTo>
                  <a:close/>
                </a:path>
                <a:path w="90805" h="375920">
                  <a:moveTo>
                    <a:pt x="64719" y="77685"/>
                  </a:moveTo>
                  <a:lnTo>
                    <a:pt x="51777" y="77685"/>
                  </a:lnTo>
                  <a:lnTo>
                    <a:pt x="51777" y="90627"/>
                  </a:lnTo>
                  <a:lnTo>
                    <a:pt x="64719" y="90627"/>
                  </a:lnTo>
                  <a:lnTo>
                    <a:pt x="64719" y="77685"/>
                  </a:lnTo>
                  <a:close/>
                </a:path>
                <a:path w="90805" h="375920">
                  <a:moveTo>
                    <a:pt x="64719" y="25908"/>
                  </a:moveTo>
                  <a:lnTo>
                    <a:pt x="51777" y="25908"/>
                  </a:lnTo>
                  <a:lnTo>
                    <a:pt x="51777" y="51790"/>
                  </a:lnTo>
                  <a:lnTo>
                    <a:pt x="51777" y="64731"/>
                  </a:lnTo>
                  <a:lnTo>
                    <a:pt x="64719" y="64731"/>
                  </a:lnTo>
                  <a:lnTo>
                    <a:pt x="64719" y="51790"/>
                  </a:lnTo>
                  <a:lnTo>
                    <a:pt x="64719" y="25908"/>
                  </a:lnTo>
                  <a:close/>
                </a:path>
                <a:path w="90805" h="375920">
                  <a:moveTo>
                    <a:pt x="64719" y="0"/>
                  </a:moveTo>
                  <a:lnTo>
                    <a:pt x="51777" y="0"/>
                  </a:lnTo>
                  <a:lnTo>
                    <a:pt x="51777" y="12941"/>
                  </a:lnTo>
                  <a:lnTo>
                    <a:pt x="64719" y="12941"/>
                  </a:lnTo>
                  <a:lnTo>
                    <a:pt x="64719" y="0"/>
                  </a:lnTo>
                  <a:close/>
                </a:path>
                <a:path w="90805" h="375920">
                  <a:moveTo>
                    <a:pt x="77673" y="362445"/>
                  </a:moveTo>
                  <a:lnTo>
                    <a:pt x="64731" y="362445"/>
                  </a:lnTo>
                  <a:lnTo>
                    <a:pt x="64731" y="375386"/>
                  </a:lnTo>
                  <a:lnTo>
                    <a:pt x="77673" y="375386"/>
                  </a:lnTo>
                  <a:lnTo>
                    <a:pt x="77673" y="362445"/>
                  </a:lnTo>
                  <a:close/>
                </a:path>
                <a:path w="90805" h="375920">
                  <a:moveTo>
                    <a:pt x="77673" y="284784"/>
                  </a:moveTo>
                  <a:lnTo>
                    <a:pt x="64731" y="284784"/>
                  </a:lnTo>
                  <a:lnTo>
                    <a:pt x="64731" y="297726"/>
                  </a:lnTo>
                  <a:lnTo>
                    <a:pt x="77673" y="297726"/>
                  </a:lnTo>
                  <a:lnTo>
                    <a:pt x="77673" y="284784"/>
                  </a:lnTo>
                  <a:close/>
                </a:path>
                <a:path w="90805" h="375920">
                  <a:moveTo>
                    <a:pt x="77673" y="245948"/>
                  </a:moveTo>
                  <a:lnTo>
                    <a:pt x="64731" y="245948"/>
                  </a:lnTo>
                  <a:lnTo>
                    <a:pt x="64731" y="271843"/>
                  </a:lnTo>
                  <a:lnTo>
                    <a:pt x="77673" y="271843"/>
                  </a:lnTo>
                  <a:lnTo>
                    <a:pt x="77673" y="245948"/>
                  </a:lnTo>
                  <a:close/>
                </a:path>
                <a:path w="90805" h="375920">
                  <a:moveTo>
                    <a:pt x="77673" y="207124"/>
                  </a:moveTo>
                  <a:lnTo>
                    <a:pt x="64731" y="207124"/>
                  </a:lnTo>
                  <a:lnTo>
                    <a:pt x="64731" y="220065"/>
                  </a:lnTo>
                  <a:lnTo>
                    <a:pt x="77673" y="220065"/>
                  </a:lnTo>
                  <a:lnTo>
                    <a:pt x="77673" y="207124"/>
                  </a:lnTo>
                  <a:close/>
                </a:path>
                <a:path w="90805" h="375920">
                  <a:moveTo>
                    <a:pt x="77673" y="168287"/>
                  </a:moveTo>
                  <a:lnTo>
                    <a:pt x="64731" y="168287"/>
                  </a:lnTo>
                  <a:lnTo>
                    <a:pt x="64731" y="181229"/>
                  </a:lnTo>
                  <a:lnTo>
                    <a:pt x="77673" y="181229"/>
                  </a:lnTo>
                  <a:lnTo>
                    <a:pt x="77673" y="168287"/>
                  </a:lnTo>
                  <a:close/>
                </a:path>
                <a:path w="90805" h="375920">
                  <a:moveTo>
                    <a:pt x="77673" y="129451"/>
                  </a:moveTo>
                  <a:lnTo>
                    <a:pt x="64731" y="129451"/>
                  </a:lnTo>
                  <a:lnTo>
                    <a:pt x="64731" y="155346"/>
                  </a:lnTo>
                  <a:lnTo>
                    <a:pt x="77673" y="155346"/>
                  </a:lnTo>
                  <a:lnTo>
                    <a:pt x="77673" y="129451"/>
                  </a:lnTo>
                  <a:close/>
                </a:path>
                <a:path w="90805" h="375920">
                  <a:moveTo>
                    <a:pt x="77673" y="103568"/>
                  </a:moveTo>
                  <a:lnTo>
                    <a:pt x="64731" y="103568"/>
                  </a:lnTo>
                  <a:lnTo>
                    <a:pt x="64731" y="116497"/>
                  </a:lnTo>
                  <a:lnTo>
                    <a:pt x="77673" y="116497"/>
                  </a:lnTo>
                  <a:lnTo>
                    <a:pt x="77673" y="103568"/>
                  </a:lnTo>
                  <a:close/>
                </a:path>
                <a:path w="90805" h="375920">
                  <a:moveTo>
                    <a:pt x="77673" y="77685"/>
                  </a:moveTo>
                  <a:lnTo>
                    <a:pt x="64731" y="77685"/>
                  </a:lnTo>
                  <a:lnTo>
                    <a:pt x="64731" y="90627"/>
                  </a:lnTo>
                  <a:lnTo>
                    <a:pt x="77673" y="90627"/>
                  </a:lnTo>
                  <a:lnTo>
                    <a:pt x="77673" y="77685"/>
                  </a:lnTo>
                  <a:close/>
                </a:path>
                <a:path w="90805" h="375920">
                  <a:moveTo>
                    <a:pt x="90614" y="0"/>
                  </a:moveTo>
                  <a:lnTo>
                    <a:pt x="77673" y="0"/>
                  </a:lnTo>
                  <a:lnTo>
                    <a:pt x="64731" y="0"/>
                  </a:lnTo>
                  <a:lnTo>
                    <a:pt x="64731" y="12941"/>
                  </a:lnTo>
                  <a:lnTo>
                    <a:pt x="77673" y="12941"/>
                  </a:lnTo>
                  <a:lnTo>
                    <a:pt x="77673" y="25895"/>
                  </a:lnTo>
                  <a:lnTo>
                    <a:pt x="90614" y="25895"/>
                  </a:lnTo>
                  <a:lnTo>
                    <a:pt x="9061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2404523" y="3486210"/>
              <a:ext cx="0" cy="349885"/>
            </a:xfrm>
            <a:custGeom>
              <a:avLst/>
              <a:gdLst/>
              <a:ahLst/>
              <a:cxnLst/>
              <a:rect l="l" t="t" r="r" b="b"/>
              <a:pathLst>
                <a:path w="0" h="349885">
                  <a:moveTo>
                    <a:pt x="0" y="0"/>
                  </a:moveTo>
                  <a:lnTo>
                    <a:pt x="0" y="349495"/>
                  </a:lnTo>
                </a:path>
              </a:pathLst>
            </a:custGeom>
            <a:ln w="12940">
              <a:solidFill>
                <a:srgbClr val="231F20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2410993" y="3460312"/>
              <a:ext cx="129539" cy="375920"/>
            </a:xfrm>
            <a:custGeom>
              <a:avLst/>
              <a:gdLst/>
              <a:ahLst/>
              <a:cxnLst/>
              <a:rect l="l" t="t" r="r" b="b"/>
              <a:pathLst>
                <a:path w="129539" h="375920">
                  <a:moveTo>
                    <a:pt x="12941" y="233006"/>
                  </a:moveTo>
                  <a:lnTo>
                    <a:pt x="0" y="233006"/>
                  </a:lnTo>
                  <a:lnTo>
                    <a:pt x="0" y="245948"/>
                  </a:lnTo>
                  <a:lnTo>
                    <a:pt x="12941" y="245948"/>
                  </a:lnTo>
                  <a:lnTo>
                    <a:pt x="12941" y="233006"/>
                  </a:lnTo>
                  <a:close/>
                </a:path>
                <a:path w="129539" h="375920">
                  <a:moveTo>
                    <a:pt x="25882" y="362445"/>
                  </a:moveTo>
                  <a:lnTo>
                    <a:pt x="12941" y="362445"/>
                  </a:lnTo>
                  <a:lnTo>
                    <a:pt x="12941" y="375386"/>
                  </a:lnTo>
                  <a:lnTo>
                    <a:pt x="25882" y="375386"/>
                  </a:lnTo>
                  <a:lnTo>
                    <a:pt x="25882" y="362445"/>
                  </a:lnTo>
                  <a:close/>
                </a:path>
                <a:path w="129539" h="375920">
                  <a:moveTo>
                    <a:pt x="25882" y="297726"/>
                  </a:moveTo>
                  <a:lnTo>
                    <a:pt x="12941" y="297726"/>
                  </a:lnTo>
                  <a:lnTo>
                    <a:pt x="12941" y="349504"/>
                  </a:lnTo>
                  <a:lnTo>
                    <a:pt x="25882" y="349504"/>
                  </a:lnTo>
                  <a:lnTo>
                    <a:pt x="25882" y="297726"/>
                  </a:lnTo>
                  <a:close/>
                </a:path>
                <a:path w="129539" h="375920">
                  <a:moveTo>
                    <a:pt x="25882" y="271843"/>
                  </a:moveTo>
                  <a:lnTo>
                    <a:pt x="12941" y="271843"/>
                  </a:lnTo>
                  <a:lnTo>
                    <a:pt x="12941" y="284784"/>
                  </a:lnTo>
                  <a:lnTo>
                    <a:pt x="25882" y="284784"/>
                  </a:lnTo>
                  <a:lnTo>
                    <a:pt x="25882" y="271843"/>
                  </a:lnTo>
                  <a:close/>
                </a:path>
                <a:path w="129539" h="375920">
                  <a:moveTo>
                    <a:pt x="25882" y="245948"/>
                  </a:moveTo>
                  <a:lnTo>
                    <a:pt x="12941" y="245948"/>
                  </a:lnTo>
                  <a:lnTo>
                    <a:pt x="12941" y="258889"/>
                  </a:lnTo>
                  <a:lnTo>
                    <a:pt x="25882" y="258889"/>
                  </a:lnTo>
                  <a:lnTo>
                    <a:pt x="25882" y="245948"/>
                  </a:lnTo>
                  <a:close/>
                </a:path>
                <a:path w="129539" h="375920">
                  <a:moveTo>
                    <a:pt x="25882" y="207124"/>
                  </a:moveTo>
                  <a:lnTo>
                    <a:pt x="12941" y="207124"/>
                  </a:lnTo>
                  <a:lnTo>
                    <a:pt x="12941" y="233006"/>
                  </a:lnTo>
                  <a:lnTo>
                    <a:pt x="25882" y="233006"/>
                  </a:lnTo>
                  <a:lnTo>
                    <a:pt x="25882" y="207124"/>
                  </a:lnTo>
                  <a:close/>
                </a:path>
                <a:path w="129539" h="375920">
                  <a:moveTo>
                    <a:pt x="25882" y="155346"/>
                  </a:moveTo>
                  <a:lnTo>
                    <a:pt x="12941" y="155346"/>
                  </a:lnTo>
                  <a:lnTo>
                    <a:pt x="12941" y="142405"/>
                  </a:lnTo>
                  <a:lnTo>
                    <a:pt x="0" y="142405"/>
                  </a:lnTo>
                  <a:lnTo>
                    <a:pt x="0" y="168287"/>
                  </a:lnTo>
                  <a:lnTo>
                    <a:pt x="12941" y="168287"/>
                  </a:lnTo>
                  <a:lnTo>
                    <a:pt x="12941" y="181229"/>
                  </a:lnTo>
                  <a:lnTo>
                    <a:pt x="0" y="181229"/>
                  </a:lnTo>
                  <a:lnTo>
                    <a:pt x="0" y="194170"/>
                  </a:lnTo>
                  <a:lnTo>
                    <a:pt x="12941" y="194170"/>
                  </a:lnTo>
                  <a:lnTo>
                    <a:pt x="25882" y="194170"/>
                  </a:lnTo>
                  <a:lnTo>
                    <a:pt x="25882" y="155346"/>
                  </a:lnTo>
                  <a:close/>
                </a:path>
                <a:path w="129539" h="375920">
                  <a:moveTo>
                    <a:pt x="25882" y="116509"/>
                  </a:moveTo>
                  <a:lnTo>
                    <a:pt x="12941" y="116509"/>
                  </a:lnTo>
                  <a:lnTo>
                    <a:pt x="0" y="116509"/>
                  </a:lnTo>
                  <a:lnTo>
                    <a:pt x="0" y="129451"/>
                  </a:lnTo>
                  <a:lnTo>
                    <a:pt x="12941" y="129451"/>
                  </a:lnTo>
                  <a:lnTo>
                    <a:pt x="25882" y="129451"/>
                  </a:lnTo>
                  <a:lnTo>
                    <a:pt x="25882" y="116509"/>
                  </a:lnTo>
                  <a:close/>
                </a:path>
                <a:path w="129539" h="375920">
                  <a:moveTo>
                    <a:pt x="25882" y="25908"/>
                  </a:moveTo>
                  <a:lnTo>
                    <a:pt x="12941" y="25908"/>
                  </a:lnTo>
                  <a:lnTo>
                    <a:pt x="12941" y="51790"/>
                  </a:lnTo>
                  <a:lnTo>
                    <a:pt x="12941" y="103568"/>
                  </a:lnTo>
                  <a:lnTo>
                    <a:pt x="25882" y="103568"/>
                  </a:lnTo>
                  <a:lnTo>
                    <a:pt x="25882" y="51790"/>
                  </a:lnTo>
                  <a:lnTo>
                    <a:pt x="25882" y="25908"/>
                  </a:lnTo>
                  <a:close/>
                </a:path>
                <a:path w="129539" h="375920">
                  <a:moveTo>
                    <a:pt x="38836" y="284784"/>
                  </a:moveTo>
                  <a:lnTo>
                    <a:pt x="25895" y="284784"/>
                  </a:lnTo>
                  <a:lnTo>
                    <a:pt x="25895" y="310680"/>
                  </a:lnTo>
                  <a:lnTo>
                    <a:pt x="38836" y="310680"/>
                  </a:lnTo>
                  <a:lnTo>
                    <a:pt x="38836" y="284784"/>
                  </a:lnTo>
                  <a:close/>
                </a:path>
                <a:path w="129539" h="375920">
                  <a:moveTo>
                    <a:pt x="38836" y="90627"/>
                  </a:moveTo>
                  <a:lnTo>
                    <a:pt x="25895" y="90627"/>
                  </a:lnTo>
                  <a:lnTo>
                    <a:pt x="25895" y="103568"/>
                  </a:lnTo>
                  <a:lnTo>
                    <a:pt x="38836" y="103568"/>
                  </a:lnTo>
                  <a:lnTo>
                    <a:pt x="38836" y="90627"/>
                  </a:lnTo>
                  <a:close/>
                </a:path>
                <a:path w="129539" h="375920">
                  <a:moveTo>
                    <a:pt x="51777" y="258902"/>
                  </a:moveTo>
                  <a:lnTo>
                    <a:pt x="38836" y="258902"/>
                  </a:lnTo>
                  <a:lnTo>
                    <a:pt x="38836" y="245948"/>
                  </a:lnTo>
                  <a:lnTo>
                    <a:pt x="25895" y="245948"/>
                  </a:lnTo>
                  <a:lnTo>
                    <a:pt x="25895" y="271843"/>
                  </a:lnTo>
                  <a:lnTo>
                    <a:pt x="38836" y="271843"/>
                  </a:lnTo>
                  <a:lnTo>
                    <a:pt x="51777" y="271843"/>
                  </a:lnTo>
                  <a:lnTo>
                    <a:pt x="51777" y="258902"/>
                  </a:lnTo>
                  <a:close/>
                </a:path>
                <a:path w="129539" h="375920">
                  <a:moveTo>
                    <a:pt x="51777" y="194183"/>
                  </a:moveTo>
                  <a:lnTo>
                    <a:pt x="38836" y="194183"/>
                  </a:lnTo>
                  <a:lnTo>
                    <a:pt x="25895" y="194183"/>
                  </a:lnTo>
                  <a:lnTo>
                    <a:pt x="25895" y="220065"/>
                  </a:lnTo>
                  <a:lnTo>
                    <a:pt x="38836" y="220065"/>
                  </a:lnTo>
                  <a:lnTo>
                    <a:pt x="38836" y="207124"/>
                  </a:lnTo>
                  <a:lnTo>
                    <a:pt x="51777" y="207124"/>
                  </a:lnTo>
                  <a:lnTo>
                    <a:pt x="51777" y="194183"/>
                  </a:lnTo>
                  <a:close/>
                </a:path>
                <a:path w="129539" h="375920">
                  <a:moveTo>
                    <a:pt x="51777" y="129451"/>
                  </a:moveTo>
                  <a:lnTo>
                    <a:pt x="38836" y="129451"/>
                  </a:lnTo>
                  <a:lnTo>
                    <a:pt x="25895" y="129451"/>
                  </a:lnTo>
                  <a:lnTo>
                    <a:pt x="25895" y="142392"/>
                  </a:lnTo>
                  <a:lnTo>
                    <a:pt x="38836" y="142392"/>
                  </a:lnTo>
                  <a:lnTo>
                    <a:pt x="51777" y="142392"/>
                  </a:lnTo>
                  <a:lnTo>
                    <a:pt x="51777" y="129451"/>
                  </a:lnTo>
                  <a:close/>
                </a:path>
                <a:path w="129539" h="375920">
                  <a:moveTo>
                    <a:pt x="51777" y="77685"/>
                  </a:moveTo>
                  <a:lnTo>
                    <a:pt x="38836" y="77685"/>
                  </a:lnTo>
                  <a:lnTo>
                    <a:pt x="38836" y="90627"/>
                  </a:lnTo>
                  <a:lnTo>
                    <a:pt x="51777" y="90627"/>
                  </a:lnTo>
                  <a:lnTo>
                    <a:pt x="51777" y="77685"/>
                  </a:lnTo>
                  <a:close/>
                </a:path>
                <a:path w="129539" h="375920">
                  <a:moveTo>
                    <a:pt x="51777" y="51790"/>
                  </a:moveTo>
                  <a:lnTo>
                    <a:pt x="38836" y="51790"/>
                  </a:lnTo>
                  <a:lnTo>
                    <a:pt x="25895" y="51790"/>
                  </a:lnTo>
                  <a:lnTo>
                    <a:pt x="25895" y="64731"/>
                  </a:lnTo>
                  <a:lnTo>
                    <a:pt x="38836" y="64731"/>
                  </a:lnTo>
                  <a:lnTo>
                    <a:pt x="51777" y="64731"/>
                  </a:lnTo>
                  <a:lnTo>
                    <a:pt x="51777" y="51790"/>
                  </a:lnTo>
                  <a:close/>
                </a:path>
                <a:path w="129539" h="375920">
                  <a:moveTo>
                    <a:pt x="64719" y="362445"/>
                  </a:moveTo>
                  <a:lnTo>
                    <a:pt x="51777" y="362445"/>
                  </a:lnTo>
                  <a:lnTo>
                    <a:pt x="51777" y="349504"/>
                  </a:lnTo>
                  <a:lnTo>
                    <a:pt x="38836" y="349504"/>
                  </a:lnTo>
                  <a:lnTo>
                    <a:pt x="38836" y="336562"/>
                  </a:lnTo>
                  <a:lnTo>
                    <a:pt x="51777" y="336562"/>
                  </a:lnTo>
                  <a:lnTo>
                    <a:pt x="51777" y="323621"/>
                  </a:lnTo>
                  <a:lnTo>
                    <a:pt x="38836" y="323621"/>
                  </a:lnTo>
                  <a:lnTo>
                    <a:pt x="25895" y="323621"/>
                  </a:lnTo>
                  <a:lnTo>
                    <a:pt x="25895" y="362445"/>
                  </a:lnTo>
                  <a:lnTo>
                    <a:pt x="38836" y="362445"/>
                  </a:lnTo>
                  <a:lnTo>
                    <a:pt x="38836" y="375399"/>
                  </a:lnTo>
                  <a:lnTo>
                    <a:pt x="51777" y="375399"/>
                  </a:lnTo>
                  <a:lnTo>
                    <a:pt x="64719" y="375386"/>
                  </a:lnTo>
                  <a:lnTo>
                    <a:pt x="64719" y="362445"/>
                  </a:lnTo>
                  <a:close/>
                </a:path>
                <a:path w="129539" h="375920">
                  <a:moveTo>
                    <a:pt x="64719" y="271843"/>
                  </a:moveTo>
                  <a:lnTo>
                    <a:pt x="51777" y="271843"/>
                  </a:lnTo>
                  <a:lnTo>
                    <a:pt x="51777" y="284784"/>
                  </a:lnTo>
                  <a:lnTo>
                    <a:pt x="64719" y="284784"/>
                  </a:lnTo>
                  <a:lnTo>
                    <a:pt x="64719" y="271843"/>
                  </a:lnTo>
                  <a:close/>
                </a:path>
                <a:path w="129539" h="375920">
                  <a:moveTo>
                    <a:pt x="64719" y="168287"/>
                  </a:moveTo>
                  <a:lnTo>
                    <a:pt x="51777" y="168287"/>
                  </a:lnTo>
                  <a:lnTo>
                    <a:pt x="51777" y="155346"/>
                  </a:lnTo>
                  <a:lnTo>
                    <a:pt x="38836" y="155346"/>
                  </a:lnTo>
                  <a:lnTo>
                    <a:pt x="38836" y="181229"/>
                  </a:lnTo>
                  <a:lnTo>
                    <a:pt x="51777" y="181229"/>
                  </a:lnTo>
                  <a:lnTo>
                    <a:pt x="51777" y="194183"/>
                  </a:lnTo>
                  <a:lnTo>
                    <a:pt x="64719" y="194183"/>
                  </a:lnTo>
                  <a:lnTo>
                    <a:pt x="64719" y="168287"/>
                  </a:lnTo>
                  <a:close/>
                </a:path>
                <a:path w="129539" h="375920">
                  <a:moveTo>
                    <a:pt x="64719" y="0"/>
                  </a:moveTo>
                  <a:lnTo>
                    <a:pt x="51777" y="0"/>
                  </a:lnTo>
                  <a:lnTo>
                    <a:pt x="51777" y="12941"/>
                  </a:lnTo>
                  <a:lnTo>
                    <a:pt x="64719" y="12941"/>
                  </a:lnTo>
                  <a:lnTo>
                    <a:pt x="64719" y="0"/>
                  </a:lnTo>
                  <a:close/>
                </a:path>
                <a:path w="129539" h="375920">
                  <a:moveTo>
                    <a:pt x="77660" y="245948"/>
                  </a:moveTo>
                  <a:lnTo>
                    <a:pt x="64719" y="245948"/>
                  </a:lnTo>
                  <a:lnTo>
                    <a:pt x="51777" y="245948"/>
                  </a:lnTo>
                  <a:lnTo>
                    <a:pt x="51777" y="258889"/>
                  </a:lnTo>
                  <a:lnTo>
                    <a:pt x="64719" y="258889"/>
                  </a:lnTo>
                  <a:lnTo>
                    <a:pt x="64719" y="271843"/>
                  </a:lnTo>
                  <a:lnTo>
                    <a:pt x="77660" y="271843"/>
                  </a:lnTo>
                  <a:lnTo>
                    <a:pt x="77660" y="245948"/>
                  </a:lnTo>
                  <a:close/>
                </a:path>
                <a:path w="129539" h="375920">
                  <a:moveTo>
                    <a:pt x="77660" y="207124"/>
                  </a:moveTo>
                  <a:lnTo>
                    <a:pt x="64719" y="207124"/>
                  </a:lnTo>
                  <a:lnTo>
                    <a:pt x="64719" y="220065"/>
                  </a:lnTo>
                  <a:lnTo>
                    <a:pt x="51777" y="220065"/>
                  </a:lnTo>
                  <a:lnTo>
                    <a:pt x="38836" y="220065"/>
                  </a:lnTo>
                  <a:lnTo>
                    <a:pt x="38836" y="245948"/>
                  </a:lnTo>
                  <a:lnTo>
                    <a:pt x="51777" y="245948"/>
                  </a:lnTo>
                  <a:lnTo>
                    <a:pt x="51777" y="233006"/>
                  </a:lnTo>
                  <a:lnTo>
                    <a:pt x="64719" y="233006"/>
                  </a:lnTo>
                  <a:lnTo>
                    <a:pt x="77660" y="233006"/>
                  </a:lnTo>
                  <a:lnTo>
                    <a:pt x="77660" y="207124"/>
                  </a:lnTo>
                  <a:close/>
                </a:path>
                <a:path w="129539" h="375920">
                  <a:moveTo>
                    <a:pt x="77660" y="155346"/>
                  </a:moveTo>
                  <a:lnTo>
                    <a:pt x="64719" y="155346"/>
                  </a:lnTo>
                  <a:lnTo>
                    <a:pt x="64719" y="168287"/>
                  </a:lnTo>
                  <a:lnTo>
                    <a:pt x="77660" y="168287"/>
                  </a:lnTo>
                  <a:lnTo>
                    <a:pt x="77660" y="155346"/>
                  </a:lnTo>
                  <a:close/>
                </a:path>
                <a:path w="129539" h="375920">
                  <a:moveTo>
                    <a:pt x="77660" y="129451"/>
                  </a:moveTo>
                  <a:lnTo>
                    <a:pt x="64719" y="129451"/>
                  </a:lnTo>
                  <a:lnTo>
                    <a:pt x="64719" y="142392"/>
                  </a:lnTo>
                  <a:lnTo>
                    <a:pt x="77660" y="142392"/>
                  </a:lnTo>
                  <a:lnTo>
                    <a:pt x="77660" y="129451"/>
                  </a:lnTo>
                  <a:close/>
                </a:path>
                <a:path w="129539" h="375920">
                  <a:moveTo>
                    <a:pt x="77660" y="77685"/>
                  </a:moveTo>
                  <a:lnTo>
                    <a:pt x="64719" y="77685"/>
                  </a:lnTo>
                  <a:lnTo>
                    <a:pt x="64719" y="90627"/>
                  </a:lnTo>
                  <a:lnTo>
                    <a:pt x="77660" y="90627"/>
                  </a:lnTo>
                  <a:lnTo>
                    <a:pt x="77660" y="77685"/>
                  </a:lnTo>
                  <a:close/>
                </a:path>
                <a:path w="129539" h="375920">
                  <a:moveTo>
                    <a:pt x="77660" y="12954"/>
                  </a:moveTo>
                  <a:lnTo>
                    <a:pt x="64719" y="12954"/>
                  </a:lnTo>
                  <a:lnTo>
                    <a:pt x="64719" y="25895"/>
                  </a:lnTo>
                  <a:lnTo>
                    <a:pt x="77660" y="25895"/>
                  </a:lnTo>
                  <a:lnTo>
                    <a:pt x="77660" y="12954"/>
                  </a:lnTo>
                  <a:close/>
                </a:path>
                <a:path w="129539" h="375920">
                  <a:moveTo>
                    <a:pt x="90601" y="271843"/>
                  </a:moveTo>
                  <a:lnTo>
                    <a:pt x="77660" y="271843"/>
                  </a:lnTo>
                  <a:lnTo>
                    <a:pt x="77660" y="284784"/>
                  </a:lnTo>
                  <a:lnTo>
                    <a:pt x="64719" y="284784"/>
                  </a:lnTo>
                  <a:lnTo>
                    <a:pt x="64719" y="349504"/>
                  </a:lnTo>
                  <a:lnTo>
                    <a:pt x="77660" y="349504"/>
                  </a:lnTo>
                  <a:lnTo>
                    <a:pt x="90601" y="349504"/>
                  </a:lnTo>
                  <a:lnTo>
                    <a:pt x="90601" y="323621"/>
                  </a:lnTo>
                  <a:lnTo>
                    <a:pt x="77660" y="323621"/>
                  </a:lnTo>
                  <a:lnTo>
                    <a:pt x="77660" y="310667"/>
                  </a:lnTo>
                  <a:lnTo>
                    <a:pt x="90601" y="310667"/>
                  </a:lnTo>
                  <a:lnTo>
                    <a:pt x="90601" y="271843"/>
                  </a:lnTo>
                  <a:close/>
                </a:path>
                <a:path w="129539" h="375920">
                  <a:moveTo>
                    <a:pt x="90601" y="168287"/>
                  </a:moveTo>
                  <a:lnTo>
                    <a:pt x="77660" y="168287"/>
                  </a:lnTo>
                  <a:lnTo>
                    <a:pt x="77660" y="207124"/>
                  </a:lnTo>
                  <a:lnTo>
                    <a:pt x="90601" y="207124"/>
                  </a:lnTo>
                  <a:lnTo>
                    <a:pt x="90601" y="168287"/>
                  </a:lnTo>
                  <a:close/>
                </a:path>
                <a:path w="129539" h="375920">
                  <a:moveTo>
                    <a:pt x="90601" y="90627"/>
                  </a:moveTo>
                  <a:lnTo>
                    <a:pt x="77660" y="90627"/>
                  </a:lnTo>
                  <a:lnTo>
                    <a:pt x="77660" y="103568"/>
                  </a:lnTo>
                  <a:lnTo>
                    <a:pt x="90601" y="103568"/>
                  </a:lnTo>
                  <a:lnTo>
                    <a:pt x="90601" y="90627"/>
                  </a:lnTo>
                  <a:close/>
                </a:path>
                <a:path w="129539" h="375920">
                  <a:moveTo>
                    <a:pt x="90601" y="51790"/>
                  </a:moveTo>
                  <a:lnTo>
                    <a:pt x="77660" y="51790"/>
                  </a:lnTo>
                  <a:lnTo>
                    <a:pt x="77660" y="25908"/>
                  </a:lnTo>
                  <a:lnTo>
                    <a:pt x="64719" y="25908"/>
                  </a:lnTo>
                  <a:lnTo>
                    <a:pt x="64719" y="38849"/>
                  </a:lnTo>
                  <a:lnTo>
                    <a:pt x="51777" y="38849"/>
                  </a:lnTo>
                  <a:lnTo>
                    <a:pt x="38836" y="38849"/>
                  </a:lnTo>
                  <a:lnTo>
                    <a:pt x="38836" y="51777"/>
                  </a:lnTo>
                  <a:lnTo>
                    <a:pt x="51777" y="51777"/>
                  </a:lnTo>
                  <a:lnTo>
                    <a:pt x="64719" y="51777"/>
                  </a:lnTo>
                  <a:lnTo>
                    <a:pt x="64719" y="64731"/>
                  </a:lnTo>
                  <a:lnTo>
                    <a:pt x="77660" y="64731"/>
                  </a:lnTo>
                  <a:lnTo>
                    <a:pt x="77660" y="77685"/>
                  </a:lnTo>
                  <a:lnTo>
                    <a:pt x="90601" y="77685"/>
                  </a:lnTo>
                  <a:lnTo>
                    <a:pt x="90601" y="51790"/>
                  </a:lnTo>
                  <a:close/>
                </a:path>
                <a:path w="129539" h="375920">
                  <a:moveTo>
                    <a:pt x="103555" y="142405"/>
                  </a:moveTo>
                  <a:lnTo>
                    <a:pt x="90614" y="142405"/>
                  </a:lnTo>
                  <a:lnTo>
                    <a:pt x="90614" y="155346"/>
                  </a:lnTo>
                  <a:lnTo>
                    <a:pt x="103555" y="155346"/>
                  </a:lnTo>
                  <a:lnTo>
                    <a:pt x="103555" y="142405"/>
                  </a:lnTo>
                  <a:close/>
                </a:path>
                <a:path w="129539" h="375920">
                  <a:moveTo>
                    <a:pt x="103555" y="25908"/>
                  </a:moveTo>
                  <a:lnTo>
                    <a:pt x="90614" y="25908"/>
                  </a:lnTo>
                  <a:lnTo>
                    <a:pt x="90614" y="38849"/>
                  </a:lnTo>
                  <a:lnTo>
                    <a:pt x="103555" y="38849"/>
                  </a:lnTo>
                  <a:lnTo>
                    <a:pt x="103555" y="25908"/>
                  </a:lnTo>
                  <a:close/>
                </a:path>
                <a:path w="129539" h="375920">
                  <a:moveTo>
                    <a:pt x="116497" y="336562"/>
                  </a:moveTo>
                  <a:lnTo>
                    <a:pt x="103555" y="336562"/>
                  </a:lnTo>
                  <a:lnTo>
                    <a:pt x="103555" y="349504"/>
                  </a:lnTo>
                  <a:lnTo>
                    <a:pt x="116497" y="349504"/>
                  </a:lnTo>
                  <a:lnTo>
                    <a:pt x="116497" y="336562"/>
                  </a:lnTo>
                  <a:close/>
                </a:path>
                <a:path w="129539" h="375920">
                  <a:moveTo>
                    <a:pt x="116497" y="284784"/>
                  </a:moveTo>
                  <a:lnTo>
                    <a:pt x="103555" y="284784"/>
                  </a:lnTo>
                  <a:lnTo>
                    <a:pt x="103555" y="271843"/>
                  </a:lnTo>
                  <a:lnTo>
                    <a:pt x="90614" y="271843"/>
                  </a:lnTo>
                  <a:lnTo>
                    <a:pt x="90614" y="297726"/>
                  </a:lnTo>
                  <a:lnTo>
                    <a:pt x="103555" y="297726"/>
                  </a:lnTo>
                  <a:lnTo>
                    <a:pt x="103555" y="310680"/>
                  </a:lnTo>
                  <a:lnTo>
                    <a:pt x="90614" y="310680"/>
                  </a:lnTo>
                  <a:lnTo>
                    <a:pt x="90614" y="323621"/>
                  </a:lnTo>
                  <a:lnTo>
                    <a:pt x="103555" y="323621"/>
                  </a:lnTo>
                  <a:lnTo>
                    <a:pt x="116497" y="323621"/>
                  </a:lnTo>
                  <a:lnTo>
                    <a:pt x="116497" y="284784"/>
                  </a:lnTo>
                  <a:close/>
                </a:path>
                <a:path w="129539" h="375920">
                  <a:moveTo>
                    <a:pt x="116497" y="233006"/>
                  </a:moveTo>
                  <a:lnTo>
                    <a:pt x="103555" y="233006"/>
                  </a:lnTo>
                  <a:lnTo>
                    <a:pt x="103555" y="245948"/>
                  </a:lnTo>
                  <a:lnTo>
                    <a:pt x="90614" y="245948"/>
                  </a:lnTo>
                  <a:lnTo>
                    <a:pt x="90614" y="258889"/>
                  </a:lnTo>
                  <a:lnTo>
                    <a:pt x="103555" y="258889"/>
                  </a:lnTo>
                  <a:lnTo>
                    <a:pt x="116497" y="258902"/>
                  </a:lnTo>
                  <a:lnTo>
                    <a:pt x="116497" y="233006"/>
                  </a:lnTo>
                  <a:close/>
                </a:path>
                <a:path w="129539" h="375920">
                  <a:moveTo>
                    <a:pt x="116497" y="168287"/>
                  </a:moveTo>
                  <a:lnTo>
                    <a:pt x="103555" y="168287"/>
                  </a:lnTo>
                  <a:lnTo>
                    <a:pt x="90614" y="168287"/>
                  </a:lnTo>
                  <a:lnTo>
                    <a:pt x="90614" y="194183"/>
                  </a:lnTo>
                  <a:lnTo>
                    <a:pt x="103555" y="194183"/>
                  </a:lnTo>
                  <a:lnTo>
                    <a:pt x="103555" y="207124"/>
                  </a:lnTo>
                  <a:lnTo>
                    <a:pt x="90614" y="207124"/>
                  </a:lnTo>
                  <a:lnTo>
                    <a:pt x="90614" y="220065"/>
                  </a:lnTo>
                  <a:lnTo>
                    <a:pt x="103555" y="220065"/>
                  </a:lnTo>
                  <a:lnTo>
                    <a:pt x="116497" y="220065"/>
                  </a:lnTo>
                  <a:lnTo>
                    <a:pt x="116497" y="168287"/>
                  </a:lnTo>
                  <a:close/>
                </a:path>
                <a:path w="129539" h="375920">
                  <a:moveTo>
                    <a:pt x="129438" y="116509"/>
                  </a:moveTo>
                  <a:lnTo>
                    <a:pt x="116497" y="116509"/>
                  </a:lnTo>
                  <a:lnTo>
                    <a:pt x="116497" y="90627"/>
                  </a:lnTo>
                  <a:lnTo>
                    <a:pt x="103555" y="90627"/>
                  </a:lnTo>
                  <a:lnTo>
                    <a:pt x="103555" y="103568"/>
                  </a:lnTo>
                  <a:lnTo>
                    <a:pt x="90614" y="103568"/>
                  </a:lnTo>
                  <a:lnTo>
                    <a:pt x="90614" y="116497"/>
                  </a:lnTo>
                  <a:lnTo>
                    <a:pt x="103555" y="116497"/>
                  </a:lnTo>
                  <a:lnTo>
                    <a:pt x="103555" y="129451"/>
                  </a:lnTo>
                  <a:lnTo>
                    <a:pt x="116497" y="129451"/>
                  </a:lnTo>
                  <a:lnTo>
                    <a:pt x="129438" y="129451"/>
                  </a:lnTo>
                  <a:lnTo>
                    <a:pt x="129438" y="116509"/>
                  </a:lnTo>
                  <a:close/>
                </a:path>
                <a:path w="129539" h="375920">
                  <a:moveTo>
                    <a:pt x="129438" y="64731"/>
                  </a:moveTo>
                  <a:lnTo>
                    <a:pt x="116497" y="64731"/>
                  </a:lnTo>
                  <a:lnTo>
                    <a:pt x="116497" y="51790"/>
                  </a:lnTo>
                  <a:lnTo>
                    <a:pt x="103555" y="51790"/>
                  </a:lnTo>
                  <a:lnTo>
                    <a:pt x="90614" y="51790"/>
                  </a:lnTo>
                  <a:lnTo>
                    <a:pt x="90614" y="90627"/>
                  </a:lnTo>
                  <a:lnTo>
                    <a:pt x="103555" y="90627"/>
                  </a:lnTo>
                  <a:lnTo>
                    <a:pt x="103555" y="77685"/>
                  </a:lnTo>
                  <a:lnTo>
                    <a:pt x="116497" y="77685"/>
                  </a:lnTo>
                  <a:lnTo>
                    <a:pt x="116497" y="90627"/>
                  </a:lnTo>
                  <a:lnTo>
                    <a:pt x="129438" y="90627"/>
                  </a:lnTo>
                  <a:lnTo>
                    <a:pt x="129438" y="64731"/>
                  </a:lnTo>
                  <a:close/>
                </a:path>
                <a:path w="129539" h="375920">
                  <a:moveTo>
                    <a:pt x="129438" y="25908"/>
                  </a:moveTo>
                  <a:lnTo>
                    <a:pt x="116497" y="25908"/>
                  </a:lnTo>
                  <a:lnTo>
                    <a:pt x="116497" y="51790"/>
                  </a:lnTo>
                  <a:lnTo>
                    <a:pt x="129438" y="51790"/>
                  </a:lnTo>
                  <a:lnTo>
                    <a:pt x="129438" y="25908"/>
                  </a:lnTo>
                  <a:close/>
                </a:path>
                <a:path w="129539" h="375920">
                  <a:moveTo>
                    <a:pt x="129438" y="0"/>
                  </a:moveTo>
                  <a:lnTo>
                    <a:pt x="116497" y="0"/>
                  </a:lnTo>
                  <a:lnTo>
                    <a:pt x="103555" y="0"/>
                  </a:lnTo>
                  <a:lnTo>
                    <a:pt x="103555" y="12941"/>
                  </a:lnTo>
                  <a:lnTo>
                    <a:pt x="116497" y="12941"/>
                  </a:lnTo>
                  <a:lnTo>
                    <a:pt x="129438" y="12941"/>
                  </a:lnTo>
                  <a:lnTo>
                    <a:pt x="12943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2527490" y="3460312"/>
              <a:ext cx="116839" cy="375920"/>
            </a:xfrm>
            <a:custGeom>
              <a:avLst/>
              <a:gdLst/>
              <a:ahLst/>
              <a:cxnLst/>
              <a:rect l="l" t="t" r="r" b="b"/>
              <a:pathLst>
                <a:path w="116839" h="375920">
                  <a:moveTo>
                    <a:pt x="12941" y="194183"/>
                  </a:moveTo>
                  <a:lnTo>
                    <a:pt x="0" y="194183"/>
                  </a:lnTo>
                  <a:lnTo>
                    <a:pt x="0" y="207124"/>
                  </a:lnTo>
                  <a:lnTo>
                    <a:pt x="12941" y="207124"/>
                  </a:lnTo>
                  <a:lnTo>
                    <a:pt x="12941" y="194183"/>
                  </a:lnTo>
                  <a:close/>
                </a:path>
                <a:path w="116839" h="375920">
                  <a:moveTo>
                    <a:pt x="12941" y="142405"/>
                  </a:moveTo>
                  <a:lnTo>
                    <a:pt x="0" y="142405"/>
                  </a:lnTo>
                  <a:lnTo>
                    <a:pt x="0" y="155346"/>
                  </a:lnTo>
                  <a:lnTo>
                    <a:pt x="12941" y="155346"/>
                  </a:lnTo>
                  <a:lnTo>
                    <a:pt x="12941" y="142405"/>
                  </a:lnTo>
                  <a:close/>
                </a:path>
                <a:path w="116839" h="375920">
                  <a:moveTo>
                    <a:pt x="25882" y="362445"/>
                  </a:moveTo>
                  <a:lnTo>
                    <a:pt x="12941" y="362445"/>
                  </a:lnTo>
                  <a:lnTo>
                    <a:pt x="0" y="362445"/>
                  </a:lnTo>
                  <a:lnTo>
                    <a:pt x="0" y="375386"/>
                  </a:lnTo>
                  <a:lnTo>
                    <a:pt x="12941" y="375386"/>
                  </a:lnTo>
                  <a:lnTo>
                    <a:pt x="25882" y="375386"/>
                  </a:lnTo>
                  <a:lnTo>
                    <a:pt x="25882" y="362445"/>
                  </a:lnTo>
                  <a:close/>
                </a:path>
                <a:path w="116839" h="375920">
                  <a:moveTo>
                    <a:pt x="25882" y="258902"/>
                  </a:moveTo>
                  <a:lnTo>
                    <a:pt x="12941" y="258902"/>
                  </a:lnTo>
                  <a:lnTo>
                    <a:pt x="12941" y="271843"/>
                  </a:lnTo>
                  <a:lnTo>
                    <a:pt x="0" y="271843"/>
                  </a:lnTo>
                  <a:lnTo>
                    <a:pt x="0" y="336562"/>
                  </a:lnTo>
                  <a:lnTo>
                    <a:pt x="12941" y="336562"/>
                  </a:lnTo>
                  <a:lnTo>
                    <a:pt x="25882" y="336562"/>
                  </a:lnTo>
                  <a:lnTo>
                    <a:pt x="25882" y="310680"/>
                  </a:lnTo>
                  <a:lnTo>
                    <a:pt x="12941" y="310680"/>
                  </a:lnTo>
                  <a:lnTo>
                    <a:pt x="12941" y="284784"/>
                  </a:lnTo>
                  <a:lnTo>
                    <a:pt x="25882" y="284784"/>
                  </a:lnTo>
                  <a:lnTo>
                    <a:pt x="25882" y="258902"/>
                  </a:lnTo>
                  <a:close/>
                </a:path>
                <a:path w="116839" h="375920">
                  <a:moveTo>
                    <a:pt x="25882" y="207124"/>
                  </a:moveTo>
                  <a:lnTo>
                    <a:pt x="12941" y="207124"/>
                  </a:lnTo>
                  <a:lnTo>
                    <a:pt x="12941" y="220065"/>
                  </a:lnTo>
                  <a:lnTo>
                    <a:pt x="0" y="220065"/>
                  </a:lnTo>
                  <a:lnTo>
                    <a:pt x="0" y="245948"/>
                  </a:lnTo>
                  <a:lnTo>
                    <a:pt x="12941" y="245948"/>
                  </a:lnTo>
                  <a:lnTo>
                    <a:pt x="12941" y="233006"/>
                  </a:lnTo>
                  <a:lnTo>
                    <a:pt x="25882" y="233006"/>
                  </a:lnTo>
                  <a:lnTo>
                    <a:pt x="25882" y="207124"/>
                  </a:lnTo>
                  <a:close/>
                </a:path>
                <a:path w="116839" h="375920">
                  <a:moveTo>
                    <a:pt x="25882" y="155346"/>
                  </a:moveTo>
                  <a:lnTo>
                    <a:pt x="12941" y="155346"/>
                  </a:lnTo>
                  <a:lnTo>
                    <a:pt x="12941" y="168287"/>
                  </a:lnTo>
                  <a:lnTo>
                    <a:pt x="25882" y="168287"/>
                  </a:lnTo>
                  <a:lnTo>
                    <a:pt x="25882" y="155346"/>
                  </a:lnTo>
                  <a:close/>
                </a:path>
                <a:path w="116839" h="375920">
                  <a:moveTo>
                    <a:pt x="25882" y="103568"/>
                  </a:moveTo>
                  <a:lnTo>
                    <a:pt x="12941" y="103568"/>
                  </a:lnTo>
                  <a:lnTo>
                    <a:pt x="12941" y="116509"/>
                  </a:lnTo>
                  <a:lnTo>
                    <a:pt x="0" y="116509"/>
                  </a:lnTo>
                  <a:lnTo>
                    <a:pt x="0" y="129451"/>
                  </a:lnTo>
                  <a:lnTo>
                    <a:pt x="12941" y="129451"/>
                  </a:lnTo>
                  <a:lnTo>
                    <a:pt x="25882" y="129451"/>
                  </a:lnTo>
                  <a:lnTo>
                    <a:pt x="25882" y="103568"/>
                  </a:lnTo>
                  <a:close/>
                </a:path>
                <a:path w="116839" h="375920">
                  <a:moveTo>
                    <a:pt x="25882" y="51790"/>
                  </a:moveTo>
                  <a:lnTo>
                    <a:pt x="12941" y="51790"/>
                  </a:lnTo>
                  <a:lnTo>
                    <a:pt x="12941" y="77685"/>
                  </a:lnTo>
                  <a:lnTo>
                    <a:pt x="25882" y="77685"/>
                  </a:lnTo>
                  <a:lnTo>
                    <a:pt x="25882" y="51790"/>
                  </a:lnTo>
                  <a:close/>
                </a:path>
                <a:path w="116839" h="375920">
                  <a:moveTo>
                    <a:pt x="25882" y="38849"/>
                  </a:moveTo>
                  <a:lnTo>
                    <a:pt x="12941" y="38849"/>
                  </a:lnTo>
                  <a:lnTo>
                    <a:pt x="12941" y="51777"/>
                  </a:lnTo>
                  <a:lnTo>
                    <a:pt x="25882" y="51777"/>
                  </a:lnTo>
                  <a:lnTo>
                    <a:pt x="25882" y="38849"/>
                  </a:lnTo>
                  <a:close/>
                </a:path>
                <a:path w="116839" h="375920">
                  <a:moveTo>
                    <a:pt x="25882" y="0"/>
                  </a:moveTo>
                  <a:lnTo>
                    <a:pt x="12941" y="0"/>
                  </a:lnTo>
                  <a:lnTo>
                    <a:pt x="12941" y="12941"/>
                  </a:lnTo>
                  <a:lnTo>
                    <a:pt x="25882" y="12941"/>
                  </a:lnTo>
                  <a:lnTo>
                    <a:pt x="25882" y="0"/>
                  </a:lnTo>
                  <a:close/>
                </a:path>
                <a:path w="116839" h="375920">
                  <a:moveTo>
                    <a:pt x="38836" y="349504"/>
                  </a:moveTo>
                  <a:lnTo>
                    <a:pt x="25895" y="349504"/>
                  </a:lnTo>
                  <a:lnTo>
                    <a:pt x="25895" y="362445"/>
                  </a:lnTo>
                  <a:lnTo>
                    <a:pt x="38836" y="362445"/>
                  </a:lnTo>
                  <a:lnTo>
                    <a:pt x="38836" y="349504"/>
                  </a:lnTo>
                  <a:close/>
                </a:path>
                <a:path w="116839" h="375920">
                  <a:moveTo>
                    <a:pt x="38836" y="181229"/>
                  </a:moveTo>
                  <a:lnTo>
                    <a:pt x="25895" y="181229"/>
                  </a:lnTo>
                  <a:lnTo>
                    <a:pt x="25895" y="207124"/>
                  </a:lnTo>
                  <a:lnTo>
                    <a:pt x="38836" y="207124"/>
                  </a:lnTo>
                  <a:lnTo>
                    <a:pt x="38836" y="181229"/>
                  </a:lnTo>
                  <a:close/>
                </a:path>
                <a:path w="116839" h="375920">
                  <a:moveTo>
                    <a:pt x="51777" y="362445"/>
                  </a:moveTo>
                  <a:lnTo>
                    <a:pt x="38836" y="362445"/>
                  </a:lnTo>
                  <a:lnTo>
                    <a:pt x="38836" y="375386"/>
                  </a:lnTo>
                  <a:lnTo>
                    <a:pt x="51777" y="375386"/>
                  </a:lnTo>
                  <a:lnTo>
                    <a:pt x="51777" y="362445"/>
                  </a:lnTo>
                  <a:close/>
                </a:path>
                <a:path w="116839" h="375920">
                  <a:moveTo>
                    <a:pt x="51777" y="323621"/>
                  </a:moveTo>
                  <a:lnTo>
                    <a:pt x="38836" y="323621"/>
                  </a:lnTo>
                  <a:lnTo>
                    <a:pt x="25895" y="323621"/>
                  </a:lnTo>
                  <a:lnTo>
                    <a:pt x="25895" y="336562"/>
                  </a:lnTo>
                  <a:lnTo>
                    <a:pt x="38836" y="336562"/>
                  </a:lnTo>
                  <a:lnTo>
                    <a:pt x="51777" y="336562"/>
                  </a:lnTo>
                  <a:lnTo>
                    <a:pt x="51777" y="323621"/>
                  </a:lnTo>
                  <a:close/>
                </a:path>
                <a:path w="116839" h="375920">
                  <a:moveTo>
                    <a:pt x="51777" y="25908"/>
                  </a:moveTo>
                  <a:lnTo>
                    <a:pt x="38836" y="25908"/>
                  </a:lnTo>
                  <a:lnTo>
                    <a:pt x="38836" y="38849"/>
                  </a:lnTo>
                  <a:lnTo>
                    <a:pt x="51777" y="38849"/>
                  </a:lnTo>
                  <a:lnTo>
                    <a:pt x="51777" y="25908"/>
                  </a:lnTo>
                  <a:close/>
                </a:path>
                <a:path w="116839" h="375920">
                  <a:moveTo>
                    <a:pt x="64719" y="220065"/>
                  </a:moveTo>
                  <a:lnTo>
                    <a:pt x="51777" y="220065"/>
                  </a:lnTo>
                  <a:lnTo>
                    <a:pt x="51777" y="207124"/>
                  </a:lnTo>
                  <a:lnTo>
                    <a:pt x="38836" y="207124"/>
                  </a:lnTo>
                  <a:lnTo>
                    <a:pt x="38836" y="220065"/>
                  </a:lnTo>
                  <a:lnTo>
                    <a:pt x="25895" y="220065"/>
                  </a:lnTo>
                  <a:lnTo>
                    <a:pt x="25895" y="258889"/>
                  </a:lnTo>
                  <a:lnTo>
                    <a:pt x="38836" y="258889"/>
                  </a:lnTo>
                  <a:lnTo>
                    <a:pt x="38836" y="233006"/>
                  </a:lnTo>
                  <a:lnTo>
                    <a:pt x="51777" y="233006"/>
                  </a:lnTo>
                  <a:lnTo>
                    <a:pt x="64719" y="233006"/>
                  </a:lnTo>
                  <a:lnTo>
                    <a:pt x="64719" y="220065"/>
                  </a:lnTo>
                  <a:close/>
                </a:path>
                <a:path w="116839" h="375920">
                  <a:moveTo>
                    <a:pt x="64719" y="129451"/>
                  </a:moveTo>
                  <a:lnTo>
                    <a:pt x="51777" y="129451"/>
                  </a:lnTo>
                  <a:lnTo>
                    <a:pt x="51777" y="155346"/>
                  </a:lnTo>
                  <a:lnTo>
                    <a:pt x="64719" y="155346"/>
                  </a:lnTo>
                  <a:lnTo>
                    <a:pt x="64719" y="129451"/>
                  </a:lnTo>
                  <a:close/>
                </a:path>
                <a:path w="116839" h="375920">
                  <a:moveTo>
                    <a:pt x="64719" y="51790"/>
                  </a:moveTo>
                  <a:lnTo>
                    <a:pt x="51777" y="51790"/>
                  </a:lnTo>
                  <a:lnTo>
                    <a:pt x="38836" y="51790"/>
                  </a:lnTo>
                  <a:lnTo>
                    <a:pt x="25895" y="51790"/>
                  </a:lnTo>
                  <a:lnTo>
                    <a:pt x="25895" y="129463"/>
                  </a:lnTo>
                  <a:lnTo>
                    <a:pt x="38836" y="129463"/>
                  </a:lnTo>
                  <a:lnTo>
                    <a:pt x="51777" y="129451"/>
                  </a:lnTo>
                  <a:lnTo>
                    <a:pt x="51777" y="103568"/>
                  </a:lnTo>
                  <a:lnTo>
                    <a:pt x="38836" y="103568"/>
                  </a:lnTo>
                  <a:lnTo>
                    <a:pt x="38836" y="64731"/>
                  </a:lnTo>
                  <a:lnTo>
                    <a:pt x="51777" y="64731"/>
                  </a:lnTo>
                  <a:lnTo>
                    <a:pt x="51777" y="103568"/>
                  </a:lnTo>
                  <a:lnTo>
                    <a:pt x="64719" y="103568"/>
                  </a:lnTo>
                  <a:lnTo>
                    <a:pt x="64719" y="51790"/>
                  </a:lnTo>
                  <a:close/>
                </a:path>
                <a:path w="116839" h="375920">
                  <a:moveTo>
                    <a:pt x="64719" y="0"/>
                  </a:moveTo>
                  <a:lnTo>
                    <a:pt x="51777" y="0"/>
                  </a:lnTo>
                  <a:lnTo>
                    <a:pt x="38836" y="0"/>
                  </a:lnTo>
                  <a:lnTo>
                    <a:pt x="25895" y="0"/>
                  </a:lnTo>
                  <a:lnTo>
                    <a:pt x="25895" y="25895"/>
                  </a:lnTo>
                  <a:lnTo>
                    <a:pt x="38836" y="25895"/>
                  </a:lnTo>
                  <a:lnTo>
                    <a:pt x="38836" y="12941"/>
                  </a:lnTo>
                  <a:lnTo>
                    <a:pt x="51777" y="12941"/>
                  </a:lnTo>
                  <a:lnTo>
                    <a:pt x="64719" y="12941"/>
                  </a:lnTo>
                  <a:lnTo>
                    <a:pt x="64719" y="0"/>
                  </a:lnTo>
                  <a:close/>
                </a:path>
                <a:path w="116839" h="375920">
                  <a:moveTo>
                    <a:pt x="77660" y="194183"/>
                  </a:moveTo>
                  <a:lnTo>
                    <a:pt x="64719" y="194183"/>
                  </a:lnTo>
                  <a:lnTo>
                    <a:pt x="64719" y="207124"/>
                  </a:lnTo>
                  <a:lnTo>
                    <a:pt x="77660" y="207124"/>
                  </a:lnTo>
                  <a:lnTo>
                    <a:pt x="77660" y="194183"/>
                  </a:lnTo>
                  <a:close/>
                </a:path>
                <a:path w="116839" h="375920">
                  <a:moveTo>
                    <a:pt x="90601" y="284784"/>
                  </a:moveTo>
                  <a:lnTo>
                    <a:pt x="77660" y="284784"/>
                  </a:lnTo>
                  <a:lnTo>
                    <a:pt x="77660" y="297726"/>
                  </a:lnTo>
                  <a:lnTo>
                    <a:pt x="90601" y="297726"/>
                  </a:lnTo>
                  <a:lnTo>
                    <a:pt x="90601" y="284784"/>
                  </a:lnTo>
                  <a:close/>
                </a:path>
                <a:path w="116839" h="375920">
                  <a:moveTo>
                    <a:pt x="90601" y="168287"/>
                  </a:moveTo>
                  <a:lnTo>
                    <a:pt x="77660" y="168287"/>
                  </a:lnTo>
                  <a:lnTo>
                    <a:pt x="64719" y="168287"/>
                  </a:lnTo>
                  <a:lnTo>
                    <a:pt x="51777" y="168287"/>
                  </a:lnTo>
                  <a:lnTo>
                    <a:pt x="38836" y="168287"/>
                  </a:lnTo>
                  <a:lnTo>
                    <a:pt x="38836" y="181229"/>
                  </a:lnTo>
                  <a:lnTo>
                    <a:pt x="51777" y="181229"/>
                  </a:lnTo>
                  <a:lnTo>
                    <a:pt x="51777" y="194183"/>
                  </a:lnTo>
                  <a:lnTo>
                    <a:pt x="64719" y="194183"/>
                  </a:lnTo>
                  <a:lnTo>
                    <a:pt x="64719" y="181229"/>
                  </a:lnTo>
                  <a:lnTo>
                    <a:pt x="77660" y="181229"/>
                  </a:lnTo>
                  <a:lnTo>
                    <a:pt x="90601" y="181229"/>
                  </a:lnTo>
                  <a:lnTo>
                    <a:pt x="90601" y="168287"/>
                  </a:lnTo>
                  <a:close/>
                </a:path>
                <a:path w="116839" h="375920">
                  <a:moveTo>
                    <a:pt x="103543" y="336562"/>
                  </a:moveTo>
                  <a:lnTo>
                    <a:pt x="90601" y="336562"/>
                  </a:lnTo>
                  <a:lnTo>
                    <a:pt x="77660" y="336562"/>
                  </a:lnTo>
                  <a:lnTo>
                    <a:pt x="64719" y="336562"/>
                  </a:lnTo>
                  <a:lnTo>
                    <a:pt x="64719" y="349504"/>
                  </a:lnTo>
                  <a:lnTo>
                    <a:pt x="51777" y="349504"/>
                  </a:lnTo>
                  <a:lnTo>
                    <a:pt x="51777" y="362445"/>
                  </a:lnTo>
                  <a:lnTo>
                    <a:pt x="64719" y="362445"/>
                  </a:lnTo>
                  <a:lnTo>
                    <a:pt x="77660" y="362458"/>
                  </a:lnTo>
                  <a:lnTo>
                    <a:pt x="77660" y="375386"/>
                  </a:lnTo>
                  <a:lnTo>
                    <a:pt x="90601" y="375386"/>
                  </a:lnTo>
                  <a:lnTo>
                    <a:pt x="103543" y="375386"/>
                  </a:lnTo>
                  <a:lnTo>
                    <a:pt x="103543" y="362445"/>
                  </a:lnTo>
                  <a:lnTo>
                    <a:pt x="90601" y="362445"/>
                  </a:lnTo>
                  <a:lnTo>
                    <a:pt x="77660" y="362445"/>
                  </a:lnTo>
                  <a:lnTo>
                    <a:pt x="77660" y="349504"/>
                  </a:lnTo>
                  <a:lnTo>
                    <a:pt x="90601" y="349504"/>
                  </a:lnTo>
                  <a:lnTo>
                    <a:pt x="103543" y="349504"/>
                  </a:lnTo>
                  <a:lnTo>
                    <a:pt x="103543" y="336562"/>
                  </a:lnTo>
                  <a:close/>
                </a:path>
                <a:path w="116839" h="375920">
                  <a:moveTo>
                    <a:pt x="103543" y="245948"/>
                  </a:moveTo>
                  <a:lnTo>
                    <a:pt x="90601" y="245948"/>
                  </a:lnTo>
                  <a:lnTo>
                    <a:pt x="90601" y="258902"/>
                  </a:lnTo>
                  <a:lnTo>
                    <a:pt x="77660" y="258902"/>
                  </a:lnTo>
                  <a:lnTo>
                    <a:pt x="64719" y="258902"/>
                  </a:lnTo>
                  <a:lnTo>
                    <a:pt x="64719" y="245948"/>
                  </a:lnTo>
                  <a:lnTo>
                    <a:pt x="51777" y="245948"/>
                  </a:lnTo>
                  <a:lnTo>
                    <a:pt x="51777" y="271843"/>
                  </a:lnTo>
                  <a:lnTo>
                    <a:pt x="38836" y="271843"/>
                  </a:lnTo>
                  <a:lnTo>
                    <a:pt x="25895" y="271843"/>
                  </a:lnTo>
                  <a:lnTo>
                    <a:pt x="25895" y="297726"/>
                  </a:lnTo>
                  <a:lnTo>
                    <a:pt x="38836" y="297726"/>
                  </a:lnTo>
                  <a:lnTo>
                    <a:pt x="38836" y="310667"/>
                  </a:lnTo>
                  <a:lnTo>
                    <a:pt x="51777" y="310667"/>
                  </a:lnTo>
                  <a:lnTo>
                    <a:pt x="51777" y="323621"/>
                  </a:lnTo>
                  <a:lnTo>
                    <a:pt x="64719" y="323621"/>
                  </a:lnTo>
                  <a:lnTo>
                    <a:pt x="77660" y="323621"/>
                  </a:lnTo>
                  <a:lnTo>
                    <a:pt x="90601" y="323621"/>
                  </a:lnTo>
                  <a:lnTo>
                    <a:pt x="103543" y="323621"/>
                  </a:lnTo>
                  <a:lnTo>
                    <a:pt x="103543" y="310680"/>
                  </a:lnTo>
                  <a:lnTo>
                    <a:pt x="90601" y="310680"/>
                  </a:lnTo>
                  <a:lnTo>
                    <a:pt x="77660" y="310680"/>
                  </a:lnTo>
                  <a:lnTo>
                    <a:pt x="64719" y="310680"/>
                  </a:lnTo>
                  <a:lnTo>
                    <a:pt x="64719" y="271843"/>
                  </a:lnTo>
                  <a:lnTo>
                    <a:pt x="77660" y="271843"/>
                  </a:lnTo>
                  <a:lnTo>
                    <a:pt x="90601" y="271843"/>
                  </a:lnTo>
                  <a:lnTo>
                    <a:pt x="103543" y="271843"/>
                  </a:lnTo>
                  <a:lnTo>
                    <a:pt x="103543" y="245948"/>
                  </a:lnTo>
                  <a:close/>
                </a:path>
                <a:path w="116839" h="375920">
                  <a:moveTo>
                    <a:pt x="103543" y="220065"/>
                  </a:moveTo>
                  <a:lnTo>
                    <a:pt x="90601" y="220065"/>
                  </a:lnTo>
                  <a:lnTo>
                    <a:pt x="77660" y="220065"/>
                  </a:lnTo>
                  <a:lnTo>
                    <a:pt x="77660" y="233006"/>
                  </a:lnTo>
                  <a:lnTo>
                    <a:pt x="90601" y="233006"/>
                  </a:lnTo>
                  <a:lnTo>
                    <a:pt x="103543" y="233006"/>
                  </a:lnTo>
                  <a:lnTo>
                    <a:pt x="103543" y="220065"/>
                  </a:lnTo>
                  <a:close/>
                </a:path>
                <a:path w="116839" h="375920">
                  <a:moveTo>
                    <a:pt x="103543" y="194183"/>
                  </a:moveTo>
                  <a:lnTo>
                    <a:pt x="90601" y="194183"/>
                  </a:lnTo>
                  <a:lnTo>
                    <a:pt x="90601" y="207124"/>
                  </a:lnTo>
                  <a:lnTo>
                    <a:pt x="103543" y="207124"/>
                  </a:lnTo>
                  <a:lnTo>
                    <a:pt x="103543" y="194183"/>
                  </a:lnTo>
                  <a:close/>
                </a:path>
                <a:path w="116839" h="375920">
                  <a:moveTo>
                    <a:pt x="103543" y="103568"/>
                  </a:moveTo>
                  <a:lnTo>
                    <a:pt x="90601" y="103568"/>
                  </a:lnTo>
                  <a:lnTo>
                    <a:pt x="77660" y="103568"/>
                  </a:lnTo>
                  <a:lnTo>
                    <a:pt x="77660" y="116509"/>
                  </a:lnTo>
                  <a:lnTo>
                    <a:pt x="64719" y="116509"/>
                  </a:lnTo>
                  <a:lnTo>
                    <a:pt x="64719" y="129451"/>
                  </a:lnTo>
                  <a:lnTo>
                    <a:pt x="77660" y="129451"/>
                  </a:lnTo>
                  <a:lnTo>
                    <a:pt x="90601" y="129451"/>
                  </a:lnTo>
                  <a:lnTo>
                    <a:pt x="90601" y="155346"/>
                  </a:lnTo>
                  <a:lnTo>
                    <a:pt x="103543" y="155346"/>
                  </a:lnTo>
                  <a:lnTo>
                    <a:pt x="103543" y="103568"/>
                  </a:lnTo>
                  <a:close/>
                </a:path>
                <a:path w="116839" h="375920">
                  <a:moveTo>
                    <a:pt x="103543" y="77685"/>
                  </a:moveTo>
                  <a:lnTo>
                    <a:pt x="90601" y="77685"/>
                  </a:lnTo>
                  <a:lnTo>
                    <a:pt x="90601" y="51790"/>
                  </a:lnTo>
                  <a:lnTo>
                    <a:pt x="90601" y="25908"/>
                  </a:lnTo>
                  <a:lnTo>
                    <a:pt x="77660" y="25908"/>
                  </a:lnTo>
                  <a:lnTo>
                    <a:pt x="77660" y="51790"/>
                  </a:lnTo>
                  <a:lnTo>
                    <a:pt x="77660" y="90627"/>
                  </a:lnTo>
                  <a:lnTo>
                    <a:pt x="90601" y="90627"/>
                  </a:lnTo>
                  <a:lnTo>
                    <a:pt x="103543" y="90627"/>
                  </a:lnTo>
                  <a:lnTo>
                    <a:pt x="103543" y="77685"/>
                  </a:lnTo>
                  <a:close/>
                </a:path>
                <a:path w="116839" h="375920">
                  <a:moveTo>
                    <a:pt x="103543" y="0"/>
                  </a:moveTo>
                  <a:lnTo>
                    <a:pt x="90601" y="0"/>
                  </a:lnTo>
                  <a:lnTo>
                    <a:pt x="77660" y="0"/>
                  </a:lnTo>
                  <a:lnTo>
                    <a:pt x="77660" y="25895"/>
                  </a:lnTo>
                  <a:lnTo>
                    <a:pt x="90601" y="25895"/>
                  </a:lnTo>
                  <a:lnTo>
                    <a:pt x="90601" y="12941"/>
                  </a:lnTo>
                  <a:lnTo>
                    <a:pt x="103543" y="12941"/>
                  </a:lnTo>
                  <a:lnTo>
                    <a:pt x="103543" y="0"/>
                  </a:lnTo>
                  <a:close/>
                </a:path>
                <a:path w="116839" h="375920">
                  <a:moveTo>
                    <a:pt x="116497" y="220065"/>
                  </a:moveTo>
                  <a:lnTo>
                    <a:pt x="103555" y="220065"/>
                  </a:lnTo>
                  <a:lnTo>
                    <a:pt x="103555" y="233006"/>
                  </a:lnTo>
                  <a:lnTo>
                    <a:pt x="116497" y="233006"/>
                  </a:lnTo>
                  <a:lnTo>
                    <a:pt x="116497" y="220065"/>
                  </a:lnTo>
                  <a:close/>
                </a:path>
                <a:path w="116839" h="375920">
                  <a:moveTo>
                    <a:pt x="116497" y="168287"/>
                  </a:moveTo>
                  <a:lnTo>
                    <a:pt x="103555" y="168287"/>
                  </a:lnTo>
                  <a:lnTo>
                    <a:pt x="103555" y="194183"/>
                  </a:lnTo>
                  <a:lnTo>
                    <a:pt x="116497" y="194183"/>
                  </a:lnTo>
                  <a:lnTo>
                    <a:pt x="116497" y="168287"/>
                  </a:lnTo>
                  <a:close/>
                </a:path>
                <a:path w="116839" h="375920">
                  <a:moveTo>
                    <a:pt x="116497" y="103568"/>
                  </a:moveTo>
                  <a:lnTo>
                    <a:pt x="103555" y="103568"/>
                  </a:lnTo>
                  <a:lnTo>
                    <a:pt x="103555" y="129451"/>
                  </a:lnTo>
                  <a:lnTo>
                    <a:pt x="116497" y="129451"/>
                  </a:lnTo>
                  <a:lnTo>
                    <a:pt x="116497" y="103568"/>
                  </a:lnTo>
                  <a:close/>
                </a:path>
                <a:path w="116839" h="375920">
                  <a:moveTo>
                    <a:pt x="116497" y="77685"/>
                  </a:moveTo>
                  <a:lnTo>
                    <a:pt x="103555" y="77685"/>
                  </a:lnTo>
                  <a:lnTo>
                    <a:pt x="103555" y="90627"/>
                  </a:lnTo>
                  <a:lnTo>
                    <a:pt x="116497" y="90627"/>
                  </a:lnTo>
                  <a:lnTo>
                    <a:pt x="116497" y="77685"/>
                  </a:lnTo>
                  <a:close/>
                </a:path>
                <a:path w="116839" h="375920">
                  <a:moveTo>
                    <a:pt x="116497" y="25908"/>
                  </a:moveTo>
                  <a:lnTo>
                    <a:pt x="103555" y="25908"/>
                  </a:lnTo>
                  <a:lnTo>
                    <a:pt x="103555" y="51790"/>
                  </a:lnTo>
                  <a:lnTo>
                    <a:pt x="103555" y="64731"/>
                  </a:lnTo>
                  <a:lnTo>
                    <a:pt x="116497" y="64731"/>
                  </a:lnTo>
                  <a:lnTo>
                    <a:pt x="116497" y="51790"/>
                  </a:lnTo>
                  <a:lnTo>
                    <a:pt x="116497" y="25908"/>
                  </a:lnTo>
                  <a:close/>
                </a:path>
                <a:path w="116839" h="375920">
                  <a:moveTo>
                    <a:pt x="116497" y="0"/>
                  </a:moveTo>
                  <a:lnTo>
                    <a:pt x="103555" y="0"/>
                  </a:lnTo>
                  <a:lnTo>
                    <a:pt x="103555" y="12941"/>
                  </a:lnTo>
                  <a:lnTo>
                    <a:pt x="116497" y="12941"/>
                  </a:lnTo>
                  <a:lnTo>
                    <a:pt x="11649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2631046" y="3460312"/>
              <a:ext cx="64769" cy="375920"/>
            </a:xfrm>
            <a:custGeom>
              <a:avLst/>
              <a:gdLst/>
              <a:ahLst/>
              <a:cxnLst/>
              <a:rect l="l" t="t" r="r" b="b"/>
              <a:pathLst>
                <a:path w="64769" h="375920">
                  <a:moveTo>
                    <a:pt x="12941" y="336562"/>
                  </a:moveTo>
                  <a:lnTo>
                    <a:pt x="0" y="336562"/>
                  </a:lnTo>
                  <a:lnTo>
                    <a:pt x="0" y="349504"/>
                  </a:lnTo>
                  <a:lnTo>
                    <a:pt x="12941" y="349504"/>
                  </a:lnTo>
                  <a:lnTo>
                    <a:pt x="12941" y="336562"/>
                  </a:lnTo>
                  <a:close/>
                </a:path>
                <a:path w="64769" h="375920">
                  <a:moveTo>
                    <a:pt x="25882" y="323621"/>
                  </a:moveTo>
                  <a:lnTo>
                    <a:pt x="12941" y="323621"/>
                  </a:lnTo>
                  <a:lnTo>
                    <a:pt x="12941" y="336562"/>
                  </a:lnTo>
                  <a:lnTo>
                    <a:pt x="25882" y="336562"/>
                  </a:lnTo>
                  <a:lnTo>
                    <a:pt x="25882" y="323621"/>
                  </a:lnTo>
                  <a:close/>
                </a:path>
                <a:path w="64769" h="375920">
                  <a:moveTo>
                    <a:pt x="25882" y="284784"/>
                  </a:moveTo>
                  <a:lnTo>
                    <a:pt x="12941" y="284784"/>
                  </a:lnTo>
                  <a:lnTo>
                    <a:pt x="12941" y="258902"/>
                  </a:lnTo>
                  <a:lnTo>
                    <a:pt x="0" y="258902"/>
                  </a:lnTo>
                  <a:lnTo>
                    <a:pt x="0" y="323621"/>
                  </a:lnTo>
                  <a:lnTo>
                    <a:pt x="12941" y="323621"/>
                  </a:lnTo>
                  <a:lnTo>
                    <a:pt x="12941" y="310680"/>
                  </a:lnTo>
                  <a:lnTo>
                    <a:pt x="25882" y="310680"/>
                  </a:lnTo>
                  <a:lnTo>
                    <a:pt x="25882" y="284784"/>
                  </a:lnTo>
                  <a:close/>
                </a:path>
                <a:path w="64769" h="375920">
                  <a:moveTo>
                    <a:pt x="38823" y="362445"/>
                  </a:moveTo>
                  <a:lnTo>
                    <a:pt x="25882" y="362445"/>
                  </a:lnTo>
                  <a:lnTo>
                    <a:pt x="25882" y="375386"/>
                  </a:lnTo>
                  <a:lnTo>
                    <a:pt x="38823" y="375386"/>
                  </a:lnTo>
                  <a:lnTo>
                    <a:pt x="38823" y="362445"/>
                  </a:lnTo>
                  <a:close/>
                </a:path>
                <a:path w="64769" h="375920">
                  <a:moveTo>
                    <a:pt x="38823" y="310680"/>
                  </a:moveTo>
                  <a:lnTo>
                    <a:pt x="25882" y="310680"/>
                  </a:lnTo>
                  <a:lnTo>
                    <a:pt x="25882" y="323621"/>
                  </a:lnTo>
                  <a:lnTo>
                    <a:pt x="38823" y="323621"/>
                  </a:lnTo>
                  <a:lnTo>
                    <a:pt x="38823" y="310680"/>
                  </a:lnTo>
                  <a:close/>
                </a:path>
                <a:path w="64769" h="375920">
                  <a:moveTo>
                    <a:pt x="38823" y="258902"/>
                  </a:moveTo>
                  <a:lnTo>
                    <a:pt x="25882" y="258902"/>
                  </a:lnTo>
                  <a:lnTo>
                    <a:pt x="25882" y="284784"/>
                  </a:lnTo>
                  <a:lnTo>
                    <a:pt x="38823" y="284784"/>
                  </a:lnTo>
                  <a:lnTo>
                    <a:pt x="38823" y="258902"/>
                  </a:lnTo>
                  <a:close/>
                </a:path>
                <a:path w="64769" h="375920">
                  <a:moveTo>
                    <a:pt x="38823" y="207124"/>
                  </a:moveTo>
                  <a:lnTo>
                    <a:pt x="25882" y="207124"/>
                  </a:lnTo>
                  <a:lnTo>
                    <a:pt x="25882" y="194183"/>
                  </a:lnTo>
                  <a:lnTo>
                    <a:pt x="12941" y="194183"/>
                  </a:lnTo>
                  <a:lnTo>
                    <a:pt x="12941" y="220065"/>
                  </a:lnTo>
                  <a:lnTo>
                    <a:pt x="0" y="220065"/>
                  </a:lnTo>
                  <a:lnTo>
                    <a:pt x="0" y="233006"/>
                  </a:lnTo>
                  <a:lnTo>
                    <a:pt x="12941" y="233006"/>
                  </a:lnTo>
                  <a:lnTo>
                    <a:pt x="12941" y="258902"/>
                  </a:lnTo>
                  <a:lnTo>
                    <a:pt x="25882" y="258902"/>
                  </a:lnTo>
                  <a:lnTo>
                    <a:pt x="25882" y="220065"/>
                  </a:lnTo>
                  <a:lnTo>
                    <a:pt x="38823" y="220065"/>
                  </a:lnTo>
                  <a:lnTo>
                    <a:pt x="38823" y="207124"/>
                  </a:lnTo>
                  <a:close/>
                </a:path>
                <a:path w="64769" h="375920">
                  <a:moveTo>
                    <a:pt x="38823" y="155346"/>
                  </a:moveTo>
                  <a:lnTo>
                    <a:pt x="25882" y="155346"/>
                  </a:lnTo>
                  <a:lnTo>
                    <a:pt x="25882" y="142405"/>
                  </a:lnTo>
                  <a:lnTo>
                    <a:pt x="12941" y="142405"/>
                  </a:lnTo>
                  <a:lnTo>
                    <a:pt x="12941" y="168287"/>
                  </a:lnTo>
                  <a:lnTo>
                    <a:pt x="25882" y="168287"/>
                  </a:lnTo>
                  <a:lnTo>
                    <a:pt x="25882" y="194170"/>
                  </a:lnTo>
                  <a:lnTo>
                    <a:pt x="38823" y="194170"/>
                  </a:lnTo>
                  <a:lnTo>
                    <a:pt x="38823" y="155346"/>
                  </a:lnTo>
                  <a:close/>
                </a:path>
                <a:path w="64769" h="375920">
                  <a:moveTo>
                    <a:pt x="38823" y="103568"/>
                  </a:moveTo>
                  <a:lnTo>
                    <a:pt x="25882" y="103568"/>
                  </a:lnTo>
                  <a:lnTo>
                    <a:pt x="12941" y="103568"/>
                  </a:lnTo>
                  <a:lnTo>
                    <a:pt x="12941" y="129451"/>
                  </a:lnTo>
                  <a:lnTo>
                    <a:pt x="25882" y="129451"/>
                  </a:lnTo>
                  <a:lnTo>
                    <a:pt x="38823" y="129451"/>
                  </a:lnTo>
                  <a:lnTo>
                    <a:pt x="38823" y="103568"/>
                  </a:lnTo>
                  <a:close/>
                </a:path>
                <a:path w="64769" h="375920">
                  <a:moveTo>
                    <a:pt x="38823" y="77685"/>
                  </a:moveTo>
                  <a:lnTo>
                    <a:pt x="25882" y="77685"/>
                  </a:lnTo>
                  <a:lnTo>
                    <a:pt x="12941" y="77685"/>
                  </a:lnTo>
                  <a:lnTo>
                    <a:pt x="12941" y="90627"/>
                  </a:lnTo>
                  <a:lnTo>
                    <a:pt x="25882" y="90627"/>
                  </a:lnTo>
                  <a:lnTo>
                    <a:pt x="38823" y="90627"/>
                  </a:lnTo>
                  <a:lnTo>
                    <a:pt x="38823" y="77685"/>
                  </a:lnTo>
                  <a:close/>
                </a:path>
                <a:path w="64769" h="375920">
                  <a:moveTo>
                    <a:pt x="38823" y="25908"/>
                  </a:moveTo>
                  <a:lnTo>
                    <a:pt x="25882" y="25908"/>
                  </a:lnTo>
                  <a:lnTo>
                    <a:pt x="12941" y="25908"/>
                  </a:lnTo>
                  <a:lnTo>
                    <a:pt x="12941" y="51790"/>
                  </a:lnTo>
                  <a:lnTo>
                    <a:pt x="12941" y="64731"/>
                  </a:lnTo>
                  <a:lnTo>
                    <a:pt x="25882" y="64731"/>
                  </a:lnTo>
                  <a:lnTo>
                    <a:pt x="38823" y="64731"/>
                  </a:lnTo>
                  <a:lnTo>
                    <a:pt x="38823" y="51790"/>
                  </a:lnTo>
                  <a:lnTo>
                    <a:pt x="38823" y="25908"/>
                  </a:lnTo>
                  <a:close/>
                </a:path>
                <a:path w="64769" h="375920">
                  <a:moveTo>
                    <a:pt x="38823" y="0"/>
                  </a:moveTo>
                  <a:lnTo>
                    <a:pt x="25882" y="0"/>
                  </a:lnTo>
                  <a:lnTo>
                    <a:pt x="12941" y="0"/>
                  </a:lnTo>
                  <a:lnTo>
                    <a:pt x="12941" y="12941"/>
                  </a:lnTo>
                  <a:lnTo>
                    <a:pt x="25882" y="12941"/>
                  </a:lnTo>
                  <a:lnTo>
                    <a:pt x="38823" y="12941"/>
                  </a:lnTo>
                  <a:lnTo>
                    <a:pt x="38823" y="0"/>
                  </a:lnTo>
                  <a:close/>
                </a:path>
                <a:path w="64769" h="375920">
                  <a:moveTo>
                    <a:pt x="51777" y="245948"/>
                  </a:moveTo>
                  <a:lnTo>
                    <a:pt x="38836" y="245948"/>
                  </a:lnTo>
                  <a:lnTo>
                    <a:pt x="38836" y="271843"/>
                  </a:lnTo>
                  <a:lnTo>
                    <a:pt x="51777" y="271843"/>
                  </a:lnTo>
                  <a:lnTo>
                    <a:pt x="51777" y="245948"/>
                  </a:lnTo>
                  <a:close/>
                </a:path>
                <a:path w="64769" h="375920">
                  <a:moveTo>
                    <a:pt x="64719" y="323621"/>
                  </a:moveTo>
                  <a:lnTo>
                    <a:pt x="51777" y="323621"/>
                  </a:lnTo>
                  <a:lnTo>
                    <a:pt x="51777" y="310680"/>
                  </a:lnTo>
                  <a:lnTo>
                    <a:pt x="38836" y="310680"/>
                  </a:lnTo>
                  <a:lnTo>
                    <a:pt x="38836" y="362458"/>
                  </a:lnTo>
                  <a:lnTo>
                    <a:pt x="51777" y="362458"/>
                  </a:lnTo>
                  <a:lnTo>
                    <a:pt x="51777" y="336562"/>
                  </a:lnTo>
                  <a:lnTo>
                    <a:pt x="64719" y="336562"/>
                  </a:lnTo>
                  <a:lnTo>
                    <a:pt x="64719" y="323621"/>
                  </a:lnTo>
                  <a:close/>
                </a:path>
                <a:path w="64769" h="375920">
                  <a:moveTo>
                    <a:pt x="64719" y="271843"/>
                  </a:moveTo>
                  <a:lnTo>
                    <a:pt x="51777" y="271843"/>
                  </a:lnTo>
                  <a:lnTo>
                    <a:pt x="51777" y="284784"/>
                  </a:lnTo>
                  <a:lnTo>
                    <a:pt x="64719" y="284784"/>
                  </a:lnTo>
                  <a:lnTo>
                    <a:pt x="64719" y="271843"/>
                  </a:lnTo>
                  <a:close/>
                </a:path>
                <a:path w="64769" h="375920">
                  <a:moveTo>
                    <a:pt x="64719" y="207124"/>
                  </a:moveTo>
                  <a:lnTo>
                    <a:pt x="51777" y="207124"/>
                  </a:lnTo>
                  <a:lnTo>
                    <a:pt x="51777" y="194183"/>
                  </a:lnTo>
                  <a:lnTo>
                    <a:pt x="38836" y="194183"/>
                  </a:lnTo>
                  <a:lnTo>
                    <a:pt x="38836" y="233006"/>
                  </a:lnTo>
                  <a:lnTo>
                    <a:pt x="51777" y="233006"/>
                  </a:lnTo>
                  <a:lnTo>
                    <a:pt x="64719" y="233006"/>
                  </a:lnTo>
                  <a:lnTo>
                    <a:pt x="64719" y="207124"/>
                  </a:lnTo>
                  <a:close/>
                </a:path>
                <a:path w="64769" h="375920">
                  <a:moveTo>
                    <a:pt x="64719" y="155346"/>
                  </a:moveTo>
                  <a:lnTo>
                    <a:pt x="51777" y="155346"/>
                  </a:lnTo>
                  <a:lnTo>
                    <a:pt x="38836" y="155346"/>
                  </a:lnTo>
                  <a:lnTo>
                    <a:pt x="38836" y="181229"/>
                  </a:lnTo>
                  <a:lnTo>
                    <a:pt x="51777" y="181229"/>
                  </a:lnTo>
                  <a:lnTo>
                    <a:pt x="64719" y="181229"/>
                  </a:lnTo>
                  <a:lnTo>
                    <a:pt x="64719" y="155346"/>
                  </a:lnTo>
                  <a:close/>
                </a:path>
                <a:path w="64769" h="375920">
                  <a:moveTo>
                    <a:pt x="64719" y="116509"/>
                  </a:moveTo>
                  <a:lnTo>
                    <a:pt x="51777" y="116509"/>
                  </a:lnTo>
                  <a:lnTo>
                    <a:pt x="38836" y="116509"/>
                  </a:lnTo>
                  <a:lnTo>
                    <a:pt x="38836" y="129451"/>
                  </a:lnTo>
                  <a:lnTo>
                    <a:pt x="51777" y="129451"/>
                  </a:lnTo>
                  <a:lnTo>
                    <a:pt x="64719" y="129451"/>
                  </a:lnTo>
                  <a:lnTo>
                    <a:pt x="64719" y="116509"/>
                  </a:lnTo>
                  <a:close/>
                </a:path>
                <a:path w="64769" h="375920">
                  <a:moveTo>
                    <a:pt x="64719" y="25908"/>
                  </a:moveTo>
                  <a:lnTo>
                    <a:pt x="51777" y="25908"/>
                  </a:lnTo>
                  <a:lnTo>
                    <a:pt x="51777" y="51790"/>
                  </a:lnTo>
                  <a:lnTo>
                    <a:pt x="51777" y="77685"/>
                  </a:lnTo>
                  <a:lnTo>
                    <a:pt x="38836" y="77685"/>
                  </a:lnTo>
                  <a:lnTo>
                    <a:pt x="38836" y="90627"/>
                  </a:lnTo>
                  <a:lnTo>
                    <a:pt x="51777" y="90627"/>
                  </a:lnTo>
                  <a:lnTo>
                    <a:pt x="64719" y="90627"/>
                  </a:lnTo>
                  <a:lnTo>
                    <a:pt x="64719" y="51790"/>
                  </a:lnTo>
                  <a:lnTo>
                    <a:pt x="64719" y="25908"/>
                  </a:lnTo>
                  <a:close/>
                </a:path>
                <a:path w="64769" h="375920">
                  <a:moveTo>
                    <a:pt x="64719" y="0"/>
                  </a:moveTo>
                  <a:lnTo>
                    <a:pt x="51777" y="0"/>
                  </a:lnTo>
                  <a:lnTo>
                    <a:pt x="38836" y="0"/>
                  </a:lnTo>
                  <a:lnTo>
                    <a:pt x="38836" y="12941"/>
                  </a:lnTo>
                  <a:lnTo>
                    <a:pt x="51777" y="12941"/>
                  </a:lnTo>
                  <a:lnTo>
                    <a:pt x="51777" y="25895"/>
                  </a:lnTo>
                  <a:lnTo>
                    <a:pt x="64719" y="25895"/>
                  </a:lnTo>
                  <a:lnTo>
                    <a:pt x="6471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/>
            <p:cNvSpPr/>
            <p:nvPr/>
          </p:nvSpPr>
          <p:spPr>
            <a:xfrm>
              <a:off x="2258085" y="3398015"/>
              <a:ext cx="500380" cy="500380"/>
            </a:xfrm>
            <a:custGeom>
              <a:avLst/>
              <a:gdLst/>
              <a:ahLst/>
              <a:cxnLst/>
              <a:rect l="l" t="t" r="r" b="b"/>
              <a:pathLst>
                <a:path w="500380" h="500379">
                  <a:moveTo>
                    <a:pt x="53623" y="0"/>
                  </a:moveTo>
                  <a:lnTo>
                    <a:pt x="32750" y="4213"/>
                  </a:lnTo>
                  <a:lnTo>
                    <a:pt x="15705" y="15705"/>
                  </a:lnTo>
                  <a:lnTo>
                    <a:pt x="4213" y="32750"/>
                  </a:lnTo>
                  <a:lnTo>
                    <a:pt x="0" y="53623"/>
                  </a:lnTo>
                  <a:lnTo>
                    <a:pt x="0" y="446365"/>
                  </a:lnTo>
                  <a:lnTo>
                    <a:pt x="4213" y="467238"/>
                  </a:lnTo>
                  <a:lnTo>
                    <a:pt x="15705" y="484283"/>
                  </a:lnTo>
                  <a:lnTo>
                    <a:pt x="32750" y="495775"/>
                  </a:lnTo>
                  <a:lnTo>
                    <a:pt x="53623" y="499989"/>
                  </a:lnTo>
                  <a:lnTo>
                    <a:pt x="446365" y="499989"/>
                  </a:lnTo>
                  <a:lnTo>
                    <a:pt x="467238" y="495775"/>
                  </a:lnTo>
                  <a:lnTo>
                    <a:pt x="484283" y="484283"/>
                  </a:lnTo>
                  <a:lnTo>
                    <a:pt x="495775" y="467238"/>
                  </a:lnTo>
                  <a:lnTo>
                    <a:pt x="499989" y="446365"/>
                  </a:lnTo>
                  <a:lnTo>
                    <a:pt x="499989" y="53623"/>
                  </a:lnTo>
                  <a:lnTo>
                    <a:pt x="495775" y="32750"/>
                  </a:lnTo>
                  <a:lnTo>
                    <a:pt x="484283" y="15705"/>
                  </a:lnTo>
                  <a:lnTo>
                    <a:pt x="467238" y="4213"/>
                  </a:lnTo>
                  <a:lnTo>
                    <a:pt x="446365" y="0"/>
                  </a:lnTo>
                  <a:lnTo>
                    <a:pt x="53623" y="0"/>
                  </a:lnTo>
                  <a:close/>
                </a:path>
              </a:pathLst>
            </a:custGeom>
            <a:ln w="9459">
              <a:solidFill>
                <a:srgbClr val="F4793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0" name="object 12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39507" y="2534592"/>
              <a:ext cx="2332757" cy="737813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0" y="-2"/>
              <a:ext cx="198755" cy="4364990"/>
            </a:xfrm>
            <a:custGeom>
              <a:avLst/>
              <a:gdLst/>
              <a:ahLst/>
              <a:cxnLst/>
              <a:rect l="l" t="t" r="r" b="b"/>
              <a:pathLst>
                <a:path w="198755" h="4364990">
                  <a:moveTo>
                    <a:pt x="141886" y="198196"/>
                  </a:moveTo>
                  <a:lnTo>
                    <a:pt x="0" y="198196"/>
                  </a:lnTo>
                </a:path>
                <a:path w="198755" h="4364990">
                  <a:moveTo>
                    <a:pt x="141886" y="4166556"/>
                  </a:moveTo>
                  <a:lnTo>
                    <a:pt x="0" y="4166556"/>
                  </a:lnTo>
                </a:path>
                <a:path w="198755" h="4364990">
                  <a:moveTo>
                    <a:pt x="198196" y="141886"/>
                  </a:moveTo>
                  <a:lnTo>
                    <a:pt x="198196" y="0"/>
                  </a:lnTo>
                </a:path>
                <a:path w="198755" h="4364990">
                  <a:moveTo>
                    <a:pt x="198196" y="4222856"/>
                  </a:moveTo>
                  <a:lnTo>
                    <a:pt x="198196" y="4364743"/>
                  </a:lnTo>
                </a:path>
              </a:pathLst>
            </a:custGeom>
            <a:ln w="118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/>
            <p:cNvSpPr/>
            <p:nvPr/>
          </p:nvSpPr>
          <p:spPr>
            <a:xfrm>
              <a:off x="0" y="-2"/>
              <a:ext cx="198755" cy="4364990"/>
            </a:xfrm>
            <a:custGeom>
              <a:avLst/>
              <a:gdLst/>
              <a:ahLst/>
              <a:cxnLst/>
              <a:rect l="l" t="t" r="r" b="b"/>
              <a:pathLst>
                <a:path w="198755" h="4364990">
                  <a:moveTo>
                    <a:pt x="141886" y="198196"/>
                  </a:moveTo>
                  <a:lnTo>
                    <a:pt x="0" y="198196"/>
                  </a:lnTo>
                </a:path>
                <a:path w="198755" h="4364990">
                  <a:moveTo>
                    <a:pt x="141886" y="4166556"/>
                  </a:moveTo>
                  <a:lnTo>
                    <a:pt x="0" y="4166556"/>
                  </a:lnTo>
                </a:path>
                <a:path w="198755" h="4364990">
                  <a:moveTo>
                    <a:pt x="198196" y="141886"/>
                  </a:moveTo>
                  <a:lnTo>
                    <a:pt x="198196" y="0"/>
                  </a:lnTo>
                </a:path>
                <a:path w="198755" h="4364990">
                  <a:moveTo>
                    <a:pt x="198196" y="4222856"/>
                  </a:moveTo>
                  <a:lnTo>
                    <a:pt x="198196" y="43647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/>
            <p:cNvSpPr/>
            <p:nvPr/>
          </p:nvSpPr>
          <p:spPr>
            <a:xfrm>
              <a:off x="3013581" y="0"/>
              <a:ext cx="0" cy="4364990"/>
            </a:xfrm>
            <a:custGeom>
              <a:avLst/>
              <a:gdLst/>
              <a:ahLst/>
              <a:cxnLst/>
              <a:rect l="l" t="t" r="r" b="b"/>
              <a:pathLst>
                <a:path w="0" h="4364990">
                  <a:moveTo>
                    <a:pt x="0" y="85131"/>
                  </a:moveTo>
                  <a:lnTo>
                    <a:pt x="0" y="0"/>
                  </a:lnTo>
                </a:path>
                <a:path w="0" h="4364990">
                  <a:moveTo>
                    <a:pt x="0" y="4279610"/>
                  </a:moveTo>
                  <a:lnTo>
                    <a:pt x="0" y="4364743"/>
                  </a:lnTo>
                </a:path>
                <a:path w="0" h="4364990">
                  <a:moveTo>
                    <a:pt x="0" y="85131"/>
                  </a:moveTo>
                  <a:lnTo>
                    <a:pt x="0" y="0"/>
                  </a:lnTo>
                </a:path>
                <a:path w="0" h="4364990">
                  <a:moveTo>
                    <a:pt x="0" y="4279610"/>
                  </a:moveTo>
                  <a:lnTo>
                    <a:pt x="0" y="4364743"/>
                  </a:lnTo>
                </a:path>
                <a:path w="0" h="4364990">
                  <a:moveTo>
                    <a:pt x="0" y="85131"/>
                  </a:moveTo>
                  <a:lnTo>
                    <a:pt x="0" y="0"/>
                  </a:lnTo>
                </a:path>
                <a:path w="0" h="4364990">
                  <a:moveTo>
                    <a:pt x="0" y="4279610"/>
                  </a:moveTo>
                  <a:lnTo>
                    <a:pt x="0" y="43647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5828968" y="0"/>
              <a:ext cx="0" cy="4364990"/>
            </a:xfrm>
            <a:custGeom>
              <a:avLst/>
              <a:gdLst/>
              <a:ahLst/>
              <a:cxnLst/>
              <a:rect l="l" t="t" r="r" b="b"/>
              <a:pathLst>
                <a:path w="0" h="4364990">
                  <a:moveTo>
                    <a:pt x="0" y="85131"/>
                  </a:moveTo>
                  <a:lnTo>
                    <a:pt x="0" y="0"/>
                  </a:lnTo>
                </a:path>
                <a:path w="0" h="4364990">
                  <a:moveTo>
                    <a:pt x="0" y="4279610"/>
                  </a:moveTo>
                  <a:lnTo>
                    <a:pt x="0" y="4364743"/>
                  </a:lnTo>
                </a:path>
                <a:path w="0" h="4364990">
                  <a:moveTo>
                    <a:pt x="0" y="85131"/>
                  </a:moveTo>
                  <a:lnTo>
                    <a:pt x="0" y="0"/>
                  </a:lnTo>
                </a:path>
                <a:path w="0" h="4364990">
                  <a:moveTo>
                    <a:pt x="0" y="4279610"/>
                  </a:moveTo>
                  <a:lnTo>
                    <a:pt x="0" y="4364743"/>
                  </a:lnTo>
                </a:path>
                <a:path w="0" h="4364990">
                  <a:moveTo>
                    <a:pt x="0" y="85131"/>
                  </a:moveTo>
                  <a:lnTo>
                    <a:pt x="0" y="0"/>
                  </a:lnTo>
                </a:path>
                <a:path w="0" h="4364990">
                  <a:moveTo>
                    <a:pt x="0" y="4279610"/>
                  </a:moveTo>
                  <a:lnTo>
                    <a:pt x="0" y="43647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5" name="object 125"/>
          <p:cNvSpPr/>
          <p:nvPr/>
        </p:nvSpPr>
        <p:spPr>
          <a:xfrm>
            <a:off x="17334448" y="2300870"/>
            <a:ext cx="1614805" cy="201295"/>
          </a:xfrm>
          <a:custGeom>
            <a:avLst/>
            <a:gdLst/>
            <a:ahLst/>
            <a:cxnLst/>
            <a:rect l="l" t="t" r="r" b="b"/>
            <a:pathLst>
              <a:path w="1614805" h="201294">
                <a:moveTo>
                  <a:pt x="1513721" y="0"/>
                </a:moveTo>
                <a:lnTo>
                  <a:pt x="100550" y="0"/>
                </a:lnTo>
                <a:lnTo>
                  <a:pt x="61410" y="7901"/>
                </a:lnTo>
                <a:lnTo>
                  <a:pt x="29449" y="29449"/>
                </a:lnTo>
                <a:lnTo>
                  <a:pt x="7901" y="61410"/>
                </a:lnTo>
                <a:lnTo>
                  <a:pt x="0" y="100550"/>
                </a:lnTo>
                <a:lnTo>
                  <a:pt x="7901" y="139689"/>
                </a:lnTo>
                <a:lnTo>
                  <a:pt x="29449" y="171650"/>
                </a:lnTo>
                <a:lnTo>
                  <a:pt x="61410" y="193199"/>
                </a:lnTo>
                <a:lnTo>
                  <a:pt x="100550" y="201100"/>
                </a:lnTo>
                <a:lnTo>
                  <a:pt x="1513721" y="201100"/>
                </a:lnTo>
                <a:lnTo>
                  <a:pt x="1552861" y="193199"/>
                </a:lnTo>
                <a:lnTo>
                  <a:pt x="1584822" y="171650"/>
                </a:lnTo>
                <a:lnTo>
                  <a:pt x="1606370" y="139689"/>
                </a:lnTo>
                <a:lnTo>
                  <a:pt x="1614272" y="100550"/>
                </a:lnTo>
                <a:lnTo>
                  <a:pt x="1606370" y="61410"/>
                </a:lnTo>
                <a:lnTo>
                  <a:pt x="1584822" y="29449"/>
                </a:lnTo>
                <a:lnTo>
                  <a:pt x="1552861" y="7901"/>
                </a:lnTo>
                <a:lnTo>
                  <a:pt x="1513721" y="0"/>
                </a:lnTo>
                <a:close/>
              </a:path>
            </a:pathLst>
          </a:custGeom>
          <a:solidFill>
            <a:srgbClr val="9B6EA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 txBox="1"/>
          <p:nvPr/>
        </p:nvSpPr>
        <p:spPr>
          <a:xfrm>
            <a:off x="17321750" y="2138799"/>
            <a:ext cx="1715770" cy="3282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3A215D"/>
                </a:solidFill>
                <a:latin typeface="Verdana"/>
                <a:cs typeface="Verdana"/>
              </a:rPr>
              <a:t>MEER</a:t>
            </a:r>
            <a:r>
              <a:rPr dirty="0" sz="600" spc="140">
                <a:solidFill>
                  <a:srgbClr val="3A215D"/>
                </a:solidFill>
                <a:latin typeface="Verdana"/>
                <a:cs typeface="Verdana"/>
              </a:rPr>
              <a:t> </a:t>
            </a:r>
            <a:r>
              <a:rPr dirty="0" sz="600">
                <a:solidFill>
                  <a:srgbClr val="3A215D"/>
                </a:solidFill>
                <a:latin typeface="Verdana"/>
                <a:cs typeface="Verdana"/>
              </a:rPr>
              <a:t>INFORMATIE</a:t>
            </a:r>
            <a:r>
              <a:rPr dirty="0" sz="600" spc="145">
                <a:solidFill>
                  <a:srgbClr val="3A215D"/>
                </a:solidFill>
                <a:latin typeface="Verdana"/>
                <a:cs typeface="Verdana"/>
              </a:rPr>
              <a:t> </a:t>
            </a:r>
            <a:r>
              <a:rPr dirty="0" sz="600">
                <a:solidFill>
                  <a:srgbClr val="3A215D"/>
                </a:solidFill>
                <a:latin typeface="Verdana"/>
                <a:cs typeface="Verdana"/>
              </a:rPr>
              <a:t>EN</a:t>
            </a:r>
            <a:r>
              <a:rPr dirty="0" sz="600" spc="145">
                <a:solidFill>
                  <a:srgbClr val="3A215D"/>
                </a:solidFill>
                <a:latin typeface="Verdana"/>
                <a:cs typeface="Verdana"/>
              </a:rPr>
              <a:t> </a:t>
            </a:r>
            <a:r>
              <a:rPr dirty="0" sz="600">
                <a:solidFill>
                  <a:srgbClr val="3A215D"/>
                </a:solidFill>
                <a:latin typeface="Verdana"/>
                <a:cs typeface="Verdana"/>
              </a:rPr>
              <a:t>INSCHRIJVEN</a:t>
            </a:r>
            <a:r>
              <a:rPr dirty="0" sz="600" spc="140">
                <a:solidFill>
                  <a:srgbClr val="3A215D"/>
                </a:solidFill>
                <a:latin typeface="Verdana"/>
                <a:cs typeface="Verdana"/>
              </a:rPr>
              <a:t> </a:t>
            </a:r>
            <a:r>
              <a:rPr dirty="0" sz="600" spc="-20">
                <a:solidFill>
                  <a:srgbClr val="3A215D"/>
                </a:solidFill>
                <a:latin typeface="Verdana"/>
                <a:cs typeface="Verdana"/>
              </a:rPr>
              <a:t>VIA:</a:t>
            </a:r>
            <a:endParaRPr sz="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600">
              <a:latin typeface="Verdana"/>
              <a:cs typeface="Verdana"/>
            </a:endParaRPr>
          </a:p>
          <a:p>
            <a:pPr algn="ctr" marR="46355">
              <a:lnSpc>
                <a:spcPct val="100000"/>
              </a:lnSpc>
              <a:spcBef>
                <a:spcPts val="5"/>
              </a:spcBef>
            </a:pPr>
            <a:r>
              <a:rPr dirty="0" sz="700" b="1">
                <a:solidFill>
                  <a:srgbClr val="FFFFFF"/>
                </a:solidFill>
                <a:latin typeface="Arial"/>
                <a:cs typeface="Arial"/>
              </a:rPr>
              <a:t>philzuid.nl/educatie-bij-</a:t>
            </a:r>
            <a:r>
              <a:rPr dirty="0" sz="700" spc="-10" b="1">
                <a:solidFill>
                  <a:srgbClr val="FFFFFF"/>
                </a:solidFill>
                <a:latin typeface="Arial"/>
                <a:cs typeface="Arial"/>
              </a:rPr>
              <a:t>philzuid</a:t>
            </a:r>
            <a:endParaRPr sz="70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17319138" y="3013496"/>
            <a:ext cx="2327275" cy="899794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sz="600">
                <a:solidFill>
                  <a:srgbClr val="3A215D"/>
                </a:solidFill>
                <a:latin typeface="Verdana"/>
                <a:cs typeface="Verdana"/>
              </a:rPr>
              <a:t>MET</a:t>
            </a:r>
            <a:r>
              <a:rPr dirty="0" sz="600" spc="80">
                <a:solidFill>
                  <a:srgbClr val="3A215D"/>
                </a:solidFill>
                <a:latin typeface="Verdana"/>
                <a:cs typeface="Verdana"/>
              </a:rPr>
              <a:t> </a:t>
            </a:r>
            <a:r>
              <a:rPr dirty="0" sz="600">
                <a:solidFill>
                  <a:srgbClr val="3A215D"/>
                </a:solidFill>
                <a:latin typeface="Verdana"/>
                <a:cs typeface="Verdana"/>
              </a:rPr>
              <a:t>DANK</a:t>
            </a:r>
            <a:r>
              <a:rPr dirty="0" sz="600" spc="80">
                <a:solidFill>
                  <a:srgbClr val="3A215D"/>
                </a:solidFill>
                <a:latin typeface="Verdana"/>
                <a:cs typeface="Verdana"/>
              </a:rPr>
              <a:t> </a:t>
            </a:r>
            <a:r>
              <a:rPr dirty="0" sz="600" spc="-25">
                <a:solidFill>
                  <a:srgbClr val="3A215D"/>
                </a:solidFill>
                <a:latin typeface="Verdana"/>
                <a:cs typeface="Verdana"/>
              </a:rPr>
              <a:t>AAN</a:t>
            </a:r>
            <a:endParaRPr sz="600">
              <a:latin typeface="Verdana"/>
              <a:cs typeface="Verdana"/>
            </a:endParaRPr>
          </a:p>
          <a:p>
            <a:pPr marL="12700" marR="5080">
              <a:lnSpc>
                <a:spcPts val="969"/>
              </a:lnSpc>
              <a:spcBef>
                <a:spcPts val="70"/>
              </a:spcBef>
            </a:pPr>
            <a:r>
              <a:rPr dirty="0" sz="500" spc="40">
                <a:solidFill>
                  <a:srgbClr val="231F20"/>
                </a:solidFill>
                <a:latin typeface="Arial"/>
                <a:cs typeface="Arial"/>
              </a:rPr>
              <a:t>Ministerie</a:t>
            </a:r>
            <a:r>
              <a:rPr dirty="0" sz="5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500" spc="85">
                <a:solidFill>
                  <a:srgbClr val="231F20"/>
                </a:solidFill>
                <a:latin typeface="Arial"/>
                <a:cs typeface="Arial"/>
              </a:rPr>
              <a:t>OCW</a:t>
            </a:r>
            <a:r>
              <a:rPr dirty="0" sz="5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500" spc="30">
                <a:solidFill>
                  <a:srgbClr val="231F20"/>
                </a:solidFill>
                <a:latin typeface="Arial"/>
                <a:cs typeface="Arial"/>
              </a:rPr>
              <a:t>|</a:t>
            </a:r>
            <a:r>
              <a:rPr dirty="0" sz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231F20"/>
                </a:solidFill>
                <a:latin typeface="Arial"/>
                <a:cs typeface="Arial"/>
              </a:rPr>
              <a:t>Provincie</a:t>
            </a:r>
            <a:r>
              <a:rPr dirty="0" sz="5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231F20"/>
                </a:solidFill>
                <a:latin typeface="Arial"/>
                <a:cs typeface="Arial"/>
              </a:rPr>
              <a:t>Brabant</a:t>
            </a:r>
            <a:r>
              <a:rPr dirty="0" sz="5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500" spc="30">
                <a:solidFill>
                  <a:srgbClr val="231F20"/>
                </a:solidFill>
                <a:latin typeface="Arial"/>
                <a:cs typeface="Arial"/>
              </a:rPr>
              <a:t>|</a:t>
            </a:r>
            <a:r>
              <a:rPr dirty="0" sz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231F20"/>
                </a:solidFill>
                <a:latin typeface="Arial"/>
                <a:cs typeface="Arial"/>
              </a:rPr>
              <a:t>Provincie</a:t>
            </a:r>
            <a:r>
              <a:rPr dirty="0" sz="5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500" spc="55">
                <a:solidFill>
                  <a:srgbClr val="231F20"/>
                </a:solidFill>
                <a:latin typeface="Arial"/>
                <a:cs typeface="Arial"/>
              </a:rPr>
              <a:t>Limburg</a:t>
            </a:r>
            <a:r>
              <a:rPr dirty="0" sz="5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500" spc="30">
                <a:solidFill>
                  <a:srgbClr val="231F20"/>
                </a:solidFill>
                <a:latin typeface="Arial"/>
                <a:cs typeface="Arial"/>
              </a:rPr>
              <a:t>|</a:t>
            </a:r>
            <a:r>
              <a:rPr dirty="0" sz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500" spc="50">
                <a:solidFill>
                  <a:srgbClr val="231F20"/>
                </a:solidFill>
                <a:latin typeface="Arial"/>
                <a:cs typeface="Arial"/>
              </a:rPr>
              <a:t>Gemeente</a:t>
            </a:r>
            <a:r>
              <a:rPr dirty="0" sz="50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231F20"/>
                </a:solidFill>
                <a:latin typeface="Arial"/>
                <a:cs typeface="Arial"/>
              </a:rPr>
              <a:t>Maastricht</a:t>
            </a:r>
            <a:r>
              <a:rPr dirty="0" sz="5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500" spc="30">
                <a:solidFill>
                  <a:srgbClr val="231F20"/>
                </a:solidFill>
                <a:latin typeface="Arial"/>
                <a:cs typeface="Arial"/>
              </a:rPr>
              <a:t>|</a:t>
            </a:r>
            <a:r>
              <a:rPr dirty="0" sz="5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500" spc="50">
                <a:solidFill>
                  <a:srgbClr val="231F20"/>
                </a:solidFill>
                <a:latin typeface="Arial"/>
                <a:cs typeface="Arial"/>
              </a:rPr>
              <a:t>Cultuur</a:t>
            </a:r>
            <a:r>
              <a:rPr dirty="0" sz="5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231F20"/>
                </a:solidFill>
                <a:latin typeface="Arial"/>
                <a:cs typeface="Arial"/>
              </a:rPr>
              <a:t>Eindhoven</a:t>
            </a:r>
            <a:r>
              <a:rPr dirty="0" sz="5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500" spc="30">
                <a:solidFill>
                  <a:srgbClr val="231F20"/>
                </a:solidFill>
                <a:latin typeface="Arial"/>
                <a:cs typeface="Arial"/>
              </a:rPr>
              <a:t>|</a:t>
            </a:r>
            <a:r>
              <a:rPr dirty="0" sz="5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231F20"/>
                </a:solidFill>
                <a:latin typeface="Arial"/>
                <a:cs typeface="Arial"/>
              </a:rPr>
              <a:t>Stichting</a:t>
            </a:r>
            <a:r>
              <a:rPr dirty="0" sz="5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231F20"/>
                </a:solidFill>
                <a:latin typeface="Arial"/>
                <a:cs typeface="Arial"/>
              </a:rPr>
              <a:t>Kanunnik</a:t>
            </a:r>
            <a:r>
              <a:rPr dirty="0" sz="5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500" spc="-10">
                <a:solidFill>
                  <a:srgbClr val="231F20"/>
                </a:solidFill>
                <a:latin typeface="Arial"/>
                <a:cs typeface="Arial"/>
              </a:rPr>
              <a:t>Salden</a:t>
            </a:r>
            <a:r>
              <a:rPr dirty="0" sz="50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500" spc="55">
                <a:solidFill>
                  <a:srgbClr val="231F20"/>
                </a:solidFill>
                <a:latin typeface="Arial"/>
                <a:cs typeface="Arial"/>
              </a:rPr>
              <a:t>Nieuwenhof</a:t>
            </a:r>
            <a:r>
              <a:rPr dirty="0" sz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500" spc="30">
                <a:solidFill>
                  <a:srgbClr val="231F20"/>
                </a:solidFill>
                <a:latin typeface="Arial"/>
                <a:cs typeface="Arial"/>
              </a:rPr>
              <a:t>|</a:t>
            </a:r>
            <a:r>
              <a:rPr dirty="0" sz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500" spc="30">
                <a:solidFill>
                  <a:srgbClr val="231F20"/>
                </a:solidFill>
                <a:latin typeface="Arial"/>
                <a:cs typeface="Arial"/>
              </a:rPr>
              <a:t>Sint</a:t>
            </a:r>
            <a:r>
              <a:rPr dirty="0" sz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500" spc="50">
                <a:solidFill>
                  <a:srgbClr val="231F20"/>
                </a:solidFill>
                <a:latin typeface="Arial"/>
                <a:cs typeface="Arial"/>
              </a:rPr>
              <a:t>Clemens</a:t>
            </a:r>
            <a:r>
              <a:rPr dirty="0" sz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231F20"/>
                </a:solidFill>
                <a:latin typeface="Arial"/>
                <a:cs typeface="Arial"/>
              </a:rPr>
              <a:t>Stichting</a:t>
            </a:r>
            <a:r>
              <a:rPr dirty="0" sz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500" spc="30">
                <a:solidFill>
                  <a:srgbClr val="231F20"/>
                </a:solidFill>
                <a:latin typeface="Arial"/>
                <a:cs typeface="Arial"/>
              </a:rPr>
              <a:t>|</a:t>
            </a:r>
            <a:r>
              <a:rPr dirty="0" sz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231F20"/>
                </a:solidFill>
                <a:latin typeface="Arial"/>
                <a:cs typeface="Arial"/>
              </a:rPr>
              <a:t>Janivo</a:t>
            </a:r>
            <a:r>
              <a:rPr dirty="0" sz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231F20"/>
                </a:solidFill>
                <a:latin typeface="Arial"/>
                <a:cs typeface="Arial"/>
              </a:rPr>
              <a:t>Stichting</a:t>
            </a:r>
            <a:r>
              <a:rPr dirty="0" sz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500" spc="30">
                <a:solidFill>
                  <a:srgbClr val="231F20"/>
                </a:solidFill>
                <a:latin typeface="Arial"/>
                <a:cs typeface="Arial"/>
              </a:rPr>
              <a:t>|</a:t>
            </a:r>
            <a:r>
              <a:rPr dirty="0" sz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500" spc="35">
                <a:solidFill>
                  <a:srgbClr val="231F20"/>
                </a:solidFill>
                <a:latin typeface="Arial"/>
                <a:cs typeface="Arial"/>
              </a:rPr>
              <a:t>Cultuur-</a:t>
            </a:r>
            <a:r>
              <a:rPr dirty="0" sz="500" spc="50">
                <a:solidFill>
                  <a:srgbClr val="231F20"/>
                </a:solidFill>
                <a:latin typeface="Arial"/>
                <a:cs typeface="Arial"/>
              </a:rPr>
              <a:t>fondsen</a:t>
            </a:r>
            <a:r>
              <a:rPr dirty="0" sz="5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231F20"/>
                </a:solidFill>
                <a:latin typeface="Arial"/>
                <a:cs typeface="Arial"/>
              </a:rPr>
              <a:t>Brabant</a:t>
            </a:r>
            <a:r>
              <a:rPr dirty="0" sz="50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500" spc="50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dirty="0" sz="5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500" spc="55">
                <a:solidFill>
                  <a:srgbClr val="231F20"/>
                </a:solidFill>
                <a:latin typeface="Arial"/>
                <a:cs typeface="Arial"/>
              </a:rPr>
              <a:t>Limburg</a:t>
            </a:r>
            <a:r>
              <a:rPr dirty="0" sz="50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500" spc="20">
                <a:solidFill>
                  <a:srgbClr val="231F20"/>
                </a:solidFill>
                <a:latin typeface="Arial"/>
                <a:cs typeface="Arial"/>
              </a:rPr>
              <a:t>|</a:t>
            </a:r>
            <a:r>
              <a:rPr dirty="0" sz="50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500" spc="20">
                <a:solidFill>
                  <a:srgbClr val="231F20"/>
                </a:solidFill>
                <a:latin typeface="Arial"/>
                <a:cs typeface="Arial"/>
              </a:rPr>
              <a:t>Simac</a:t>
            </a:r>
            <a:r>
              <a:rPr dirty="0" sz="5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500" spc="20">
                <a:solidFill>
                  <a:srgbClr val="231F20"/>
                </a:solidFill>
                <a:latin typeface="Arial"/>
                <a:cs typeface="Arial"/>
              </a:rPr>
              <a:t>|</a:t>
            </a:r>
            <a:r>
              <a:rPr dirty="0" sz="50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500" spc="50">
                <a:solidFill>
                  <a:srgbClr val="231F20"/>
                </a:solidFill>
                <a:latin typeface="Arial"/>
                <a:cs typeface="Arial"/>
              </a:rPr>
              <a:t>Spauwen</a:t>
            </a:r>
            <a:r>
              <a:rPr dirty="0" sz="5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500" spc="20">
                <a:solidFill>
                  <a:srgbClr val="231F20"/>
                </a:solidFill>
                <a:latin typeface="Arial"/>
                <a:cs typeface="Arial"/>
              </a:rPr>
              <a:t>Travel</a:t>
            </a:r>
            <a:r>
              <a:rPr dirty="0" sz="50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500" spc="60">
                <a:solidFill>
                  <a:srgbClr val="231F20"/>
                </a:solidFill>
                <a:latin typeface="Arial"/>
                <a:cs typeface="Arial"/>
              </a:rPr>
              <a:t>Group</a:t>
            </a:r>
            <a:r>
              <a:rPr dirty="0" sz="50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500" spc="-50">
                <a:solidFill>
                  <a:srgbClr val="231F20"/>
                </a:solidFill>
                <a:latin typeface="Arial"/>
                <a:cs typeface="Arial"/>
              </a:rPr>
              <a:t>|</a:t>
            </a:r>
            <a:r>
              <a:rPr dirty="0" sz="50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231F20"/>
                </a:solidFill>
                <a:latin typeface="Arial"/>
                <a:cs typeface="Arial"/>
              </a:rPr>
              <a:t>Stichting</a:t>
            </a:r>
            <a:r>
              <a:rPr dirty="0" sz="500" spc="1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231F20"/>
                </a:solidFill>
                <a:latin typeface="Arial"/>
                <a:cs typeface="Arial"/>
              </a:rPr>
              <a:t>Tiny</a:t>
            </a:r>
            <a:r>
              <a:rPr dirty="0" sz="500" spc="1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500" spc="50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dirty="0" sz="500" spc="1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231F20"/>
                </a:solidFill>
                <a:latin typeface="Arial"/>
                <a:cs typeface="Arial"/>
              </a:rPr>
              <a:t>Anny</a:t>
            </a:r>
            <a:r>
              <a:rPr dirty="0" sz="500" spc="1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231F20"/>
                </a:solidFill>
                <a:latin typeface="Arial"/>
                <a:cs typeface="Arial"/>
              </a:rPr>
              <a:t>van</a:t>
            </a:r>
            <a:r>
              <a:rPr dirty="0" sz="500" spc="1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500" spc="55">
                <a:solidFill>
                  <a:srgbClr val="231F20"/>
                </a:solidFill>
                <a:latin typeface="Arial"/>
                <a:cs typeface="Arial"/>
              </a:rPr>
              <a:t>Doorne</a:t>
            </a:r>
            <a:r>
              <a:rPr dirty="0" sz="500" spc="1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231F20"/>
                </a:solidFill>
                <a:latin typeface="Arial"/>
                <a:cs typeface="Arial"/>
              </a:rPr>
              <a:t>Fonds</a:t>
            </a:r>
            <a:r>
              <a:rPr dirty="0" sz="500" spc="1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231F20"/>
                </a:solidFill>
                <a:latin typeface="Arial"/>
                <a:cs typeface="Arial"/>
              </a:rPr>
              <a:t>|</a:t>
            </a:r>
            <a:r>
              <a:rPr dirty="0" sz="500" spc="1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231F20"/>
                </a:solidFill>
                <a:latin typeface="Arial"/>
                <a:cs typeface="Arial"/>
              </a:rPr>
              <a:t>Stichting</a:t>
            </a:r>
            <a:r>
              <a:rPr dirty="0" sz="500" spc="1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231F20"/>
                </a:solidFill>
                <a:latin typeface="Arial"/>
                <a:cs typeface="Arial"/>
              </a:rPr>
              <a:t>Rosas</a:t>
            </a:r>
            <a:r>
              <a:rPr dirty="0" sz="500" spc="1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500" spc="50">
                <a:solidFill>
                  <a:srgbClr val="231F20"/>
                </a:solidFill>
                <a:latin typeface="Arial"/>
                <a:cs typeface="Arial"/>
              </a:rPr>
              <a:t>Donamus</a:t>
            </a:r>
            <a:r>
              <a:rPr dirty="0" sz="500" spc="1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500" spc="-50">
                <a:solidFill>
                  <a:srgbClr val="231F20"/>
                </a:solidFill>
                <a:latin typeface="Arial"/>
                <a:cs typeface="Arial"/>
              </a:rPr>
              <a:t>|</a:t>
            </a:r>
            <a:r>
              <a:rPr dirty="0" sz="50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231F20"/>
                </a:solidFill>
                <a:latin typeface="Arial"/>
                <a:cs typeface="Arial"/>
              </a:rPr>
              <a:t>Stichting</a:t>
            </a:r>
            <a:r>
              <a:rPr dirty="0" sz="500" spc="17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231F20"/>
                </a:solidFill>
                <a:latin typeface="Arial"/>
                <a:cs typeface="Arial"/>
              </a:rPr>
              <a:t>FSI</a:t>
            </a:r>
            <a:r>
              <a:rPr dirty="0" sz="500" spc="17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231F20"/>
                </a:solidFill>
                <a:latin typeface="Arial"/>
                <a:cs typeface="Arial"/>
              </a:rPr>
              <a:t>|</a:t>
            </a:r>
            <a:r>
              <a:rPr dirty="0" sz="500" spc="17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231F20"/>
                </a:solidFill>
                <a:latin typeface="Arial"/>
                <a:cs typeface="Arial"/>
              </a:rPr>
              <a:t>Azcona</a:t>
            </a:r>
            <a:r>
              <a:rPr dirty="0" sz="500" spc="17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500" spc="35">
                <a:solidFill>
                  <a:srgbClr val="231F20"/>
                </a:solidFill>
                <a:latin typeface="Arial"/>
                <a:cs typeface="Arial"/>
              </a:rPr>
              <a:t>Fotografie</a:t>
            </a:r>
            <a:endParaRPr sz="50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17319138" y="2644591"/>
            <a:ext cx="880110" cy="285115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sz="600">
                <a:solidFill>
                  <a:srgbClr val="3A215D"/>
                </a:solidFill>
                <a:latin typeface="Verdana"/>
                <a:cs typeface="Verdana"/>
              </a:rPr>
              <a:t>SPECIALE</a:t>
            </a:r>
            <a:r>
              <a:rPr dirty="0" sz="600" spc="85">
                <a:solidFill>
                  <a:srgbClr val="3A215D"/>
                </a:solidFill>
                <a:latin typeface="Verdana"/>
                <a:cs typeface="Verdana"/>
              </a:rPr>
              <a:t> </a:t>
            </a:r>
            <a:r>
              <a:rPr dirty="0" sz="600">
                <a:solidFill>
                  <a:srgbClr val="3A215D"/>
                </a:solidFill>
                <a:latin typeface="Verdana"/>
                <a:cs typeface="Verdana"/>
              </a:rPr>
              <a:t>DANK</a:t>
            </a:r>
            <a:r>
              <a:rPr dirty="0" sz="600" spc="85">
                <a:solidFill>
                  <a:srgbClr val="3A215D"/>
                </a:solidFill>
                <a:latin typeface="Verdana"/>
                <a:cs typeface="Verdana"/>
              </a:rPr>
              <a:t> </a:t>
            </a:r>
            <a:r>
              <a:rPr dirty="0" sz="600" spc="-25">
                <a:solidFill>
                  <a:srgbClr val="3A215D"/>
                </a:solidFill>
                <a:latin typeface="Verdana"/>
                <a:cs typeface="Verdana"/>
              </a:rPr>
              <a:t>AAN</a:t>
            </a:r>
            <a:r>
              <a:rPr dirty="0" sz="600">
                <a:solidFill>
                  <a:srgbClr val="3A215D"/>
                </a:solidFill>
                <a:latin typeface="Verdana"/>
                <a:cs typeface="Verdana"/>
              </a:rPr>
              <a:t> </a:t>
            </a:r>
            <a:endParaRPr sz="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sz="500" spc="50">
                <a:solidFill>
                  <a:srgbClr val="231F20"/>
                </a:solidFill>
                <a:latin typeface="Arial"/>
                <a:cs typeface="Arial"/>
              </a:rPr>
              <a:t>Vrienden</a:t>
            </a:r>
            <a:r>
              <a:rPr dirty="0" sz="50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231F20"/>
                </a:solidFill>
                <a:latin typeface="Arial"/>
                <a:cs typeface="Arial"/>
              </a:rPr>
              <a:t>van</a:t>
            </a:r>
            <a:r>
              <a:rPr dirty="0" sz="50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500" spc="-10">
                <a:solidFill>
                  <a:srgbClr val="231F20"/>
                </a:solidFill>
                <a:latin typeface="Arial"/>
                <a:cs typeface="Arial"/>
              </a:rPr>
              <a:t>Philzuid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129" name="object 129"/>
          <p:cNvGrpSpPr/>
          <p:nvPr/>
        </p:nvGrpSpPr>
        <p:grpSpPr>
          <a:xfrm>
            <a:off x="11701062" y="1029396"/>
            <a:ext cx="2332990" cy="1443990"/>
            <a:chOff x="11701062" y="1029396"/>
            <a:chExt cx="2332990" cy="1443990"/>
          </a:xfrm>
        </p:grpSpPr>
        <p:pic>
          <p:nvPicPr>
            <p:cNvPr id="130" name="object 13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1861935" y="1029396"/>
              <a:ext cx="2171870" cy="1356284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11701062" y="2299363"/>
              <a:ext cx="603885" cy="173990"/>
            </a:xfrm>
            <a:custGeom>
              <a:avLst/>
              <a:gdLst/>
              <a:ahLst/>
              <a:cxnLst/>
              <a:rect l="l" t="t" r="r" b="b"/>
              <a:pathLst>
                <a:path w="603884" h="173989">
                  <a:moveTo>
                    <a:pt x="516419" y="0"/>
                  </a:moveTo>
                  <a:lnTo>
                    <a:pt x="86872" y="0"/>
                  </a:lnTo>
                  <a:lnTo>
                    <a:pt x="53058" y="6827"/>
                  </a:lnTo>
                  <a:lnTo>
                    <a:pt x="25444" y="25444"/>
                  </a:lnTo>
                  <a:lnTo>
                    <a:pt x="6827" y="53058"/>
                  </a:lnTo>
                  <a:lnTo>
                    <a:pt x="0" y="86872"/>
                  </a:lnTo>
                  <a:lnTo>
                    <a:pt x="6827" y="120686"/>
                  </a:lnTo>
                  <a:lnTo>
                    <a:pt x="25444" y="148299"/>
                  </a:lnTo>
                  <a:lnTo>
                    <a:pt x="53058" y="166917"/>
                  </a:lnTo>
                  <a:lnTo>
                    <a:pt x="86872" y="173744"/>
                  </a:lnTo>
                  <a:lnTo>
                    <a:pt x="516419" y="173744"/>
                  </a:lnTo>
                  <a:lnTo>
                    <a:pt x="550239" y="166917"/>
                  </a:lnTo>
                  <a:lnTo>
                    <a:pt x="577855" y="148299"/>
                  </a:lnTo>
                  <a:lnTo>
                    <a:pt x="596474" y="120686"/>
                  </a:lnTo>
                  <a:lnTo>
                    <a:pt x="603301" y="86872"/>
                  </a:lnTo>
                  <a:lnTo>
                    <a:pt x="596474" y="53058"/>
                  </a:lnTo>
                  <a:lnTo>
                    <a:pt x="577855" y="25444"/>
                  </a:lnTo>
                  <a:lnTo>
                    <a:pt x="550239" y="6827"/>
                  </a:lnTo>
                  <a:lnTo>
                    <a:pt x="516419" y="0"/>
                  </a:lnTo>
                  <a:close/>
                </a:path>
              </a:pathLst>
            </a:custGeom>
            <a:solidFill>
              <a:srgbClr val="F4793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2" name="object 132"/>
          <p:cNvSpPr/>
          <p:nvPr/>
        </p:nvSpPr>
        <p:spPr>
          <a:xfrm>
            <a:off x="12255732" y="510064"/>
            <a:ext cx="26670" cy="121285"/>
          </a:xfrm>
          <a:custGeom>
            <a:avLst/>
            <a:gdLst/>
            <a:ahLst/>
            <a:cxnLst/>
            <a:rect l="l" t="t" r="r" b="b"/>
            <a:pathLst>
              <a:path w="26670" h="121284">
                <a:moveTo>
                  <a:pt x="17054" y="0"/>
                </a:moveTo>
                <a:lnTo>
                  <a:pt x="9657" y="0"/>
                </a:lnTo>
                <a:lnTo>
                  <a:pt x="6394" y="1248"/>
                </a:lnTo>
                <a:lnTo>
                  <a:pt x="1276" y="6224"/>
                </a:lnTo>
                <a:lnTo>
                  <a:pt x="0" y="9307"/>
                </a:lnTo>
                <a:lnTo>
                  <a:pt x="0" y="111466"/>
                </a:lnTo>
                <a:lnTo>
                  <a:pt x="1210" y="114559"/>
                </a:lnTo>
                <a:lnTo>
                  <a:pt x="6034" y="119534"/>
                </a:lnTo>
                <a:lnTo>
                  <a:pt x="9232" y="120773"/>
                </a:lnTo>
                <a:lnTo>
                  <a:pt x="13214" y="120773"/>
                </a:lnTo>
                <a:lnTo>
                  <a:pt x="16761" y="120773"/>
                </a:lnTo>
                <a:lnTo>
                  <a:pt x="19892" y="119534"/>
                </a:lnTo>
                <a:lnTo>
                  <a:pt x="25293" y="114559"/>
                </a:lnTo>
                <a:lnTo>
                  <a:pt x="26636" y="111466"/>
                </a:lnTo>
                <a:lnTo>
                  <a:pt x="26636" y="9307"/>
                </a:lnTo>
                <a:lnTo>
                  <a:pt x="25322" y="6224"/>
                </a:lnTo>
                <a:lnTo>
                  <a:pt x="20062" y="1248"/>
                </a:lnTo>
                <a:lnTo>
                  <a:pt x="17054" y="0"/>
                </a:lnTo>
                <a:close/>
              </a:path>
            </a:pathLst>
          </a:custGeom>
          <a:solidFill>
            <a:srgbClr val="F4793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3" name="object 133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2330538" y="480588"/>
            <a:ext cx="117217" cy="150248"/>
          </a:xfrm>
          <a:prstGeom prst="rect">
            <a:avLst/>
          </a:prstGeom>
        </p:spPr>
      </p:pic>
      <p:grpSp>
        <p:nvGrpSpPr>
          <p:cNvPr id="134" name="object 134"/>
          <p:cNvGrpSpPr/>
          <p:nvPr/>
        </p:nvGrpSpPr>
        <p:grpSpPr>
          <a:xfrm>
            <a:off x="12560708" y="479523"/>
            <a:ext cx="292100" cy="153670"/>
            <a:chOff x="12560708" y="479523"/>
            <a:chExt cx="292100" cy="153670"/>
          </a:xfrm>
        </p:grpSpPr>
        <p:pic>
          <p:nvPicPr>
            <p:cNvPr id="135" name="object 13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2560708" y="479523"/>
              <a:ext cx="130223" cy="153445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2720273" y="480520"/>
              <a:ext cx="131926" cy="151383"/>
            </a:xfrm>
            <a:prstGeom prst="rect">
              <a:avLst/>
            </a:prstGeom>
          </p:spPr>
        </p:pic>
      </p:grpSp>
      <p:grpSp>
        <p:nvGrpSpPr>
          <p:cNvPr id="137" name="object 137"/>
          <p:cNvGrpSpPr/>
          <p:nvPr/>
        </p:nvGrpSpPr>
        <p:grpSpPr>
          <a:xfrm>
            <a:off x="12937501" y="453236"/>
            <a:ext cx="398145" cy="177800"/>
            <a:chOff x="12937501" y="453236"/>
            <a:chExt cx="398145" cy="177800"/>
          </a:xfrm>
        </p:grpSpPr>
        <p:pic>
          <p:nvPicPr>
            <p:cNvPr id="138" name="object 13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2937501" y="453236"/>
              <a:ext cx="97390" cy="177604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3074088" y="481653"/>
              <a:ext cx="97390" cy="149189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3210669" y="467441"/>
              <a:ext cx="124680" cy="163396"/>
            </a:xfrm>
            <a:prstGeom prst="rect">
              <a:avLst/>
            </a:prstGeom>
          </p:spPr>
        </p:pic>
      </p:grpSp>
      <p:grpSp>
        <p:nvGrpSpPr>
          <p:cNvPr id="141" name="object 141"/>
          <p:cNvGrpSpPr/>
          <p:nvPr/>
        </p:nvGrpSpPr>
        <p:grpSpPr>
          <a:xfrm>
            <a:off x="12251678" y="704051"/>
            <a:ext cx="163830" cy="182880"/>
            <a:chOff x="12251678" y="704051"/>
            <a:chExt cx="163830" cy="182880"/>
          </a:xfrm>
        </p:grpSpPr>
        <p:pic>
          <p:nvPicPr>
            <p:cNvPr id="142" name="object 14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2251678" y="704051"/>
              <a:ext cx="97390" cy="182305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12388263" y="737169"/>
              <a:ext cx="26670" cy="149225"/>
            </a:xfrm>
            <a:custGeom>
              <a:avLst/>
              <a:gdLst/>
              <a:ahLst/>
              <a:cxnLst/>
              <a:rect l="l" t="t" r="r" b="b"/>
              <a:pathLst>
                <a:path w="26670" h="149225">
                  <a:moveTo>
                    <a:pt x="17054" y="0"/>
                  </a:moveTo>
                  <a:lnTo>
                    <a:pt x="13640" y="0"/>
                  </a:lnTo>
                  <a:lnTo>
                    <a:pt x="9657" y="0"/>
                  </a:lnTo>
                  <a:lnTo>
                    <a:pt x="6394" y="1248"/>
                  </a:lnTo>
                  <a:lnTo>
                    <a:pt x="1276" y="6214"/>
                  </a:lnTo>
                  <a:lnTo>
                    <a:pt x="0" y="9307"/>
                  </a:lnTo>
                  <a:lnTo>
                    <a:pt x="0" y="139881"/>
                  </a:lnTo>
                  <a:lnTo>
                    <a:pt x="1210" y="142974"/>
                  </a:lnTo>
                  <a:lnTo>
                    <a:pt x="6034" y="147940"/>
                  </a:lnTo>
                  <a:lnTo>
                    <a:pt x="9232" y="149189"/>
                  </a:lnTo>
                  <a:lnTo>
                    <a:pt x="16761" y="149189"/>
                  </a:lnTo>
                  <a:lnTo>
                    <a:pt x="19892" y="147940"/>
                  </a:lnTo>
                  <a:lnTo>
                    <a:pt x="25293" y="142974"/>
                  </a:lnTo>
                  <a:lnTo>
                    <a:pt x="26646" y="139881"/>
                  </a:lnTo>
                  <a:lnTo>
                    <a:pt x="26646" y="9307"/>
                  </a:lnTo>
                  <a:lnTo>
                    <a:pt x="25322" y="6214"/>
                  </a:lnTo>
                  <a:lnTo>
                    <a:pt x="20062" y="1248"/>
                  </a:lnTo>
                  <a:lnTo>
                    <a:pt x="17054" y="0"/>
                  </a:lnTo>
                  <a:close/>
                </a:path>
              </a:pathLst>
            </a:custGeom>
            <a:solidFill>
              <a:srgbClr val="F4793B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4" name="object 144"/>
          <p:cNvGrpSpPr/>
          <p:nvPr/>
        </p:nvGrpSpPr>
        <p:grpSpPr>
          <a:xfrm>
            <a:off x="12463070" y="704054"/>
            <a:ext cx="414655" cy="183515"/>
            <a:chOff x="12463070" y="704054"/>
            <a:chExt cx="414655" cy="183515"/>
          </a:xfrm>
        </p:grpSpPr>
        <p:pic>
          <p:nvPicPr>
            <p:cNvPr id="145" name="object 14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2463070" y="765589"/>
              <a:ext cx="95262" cy="120764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2587769" y="736035"/>
              <a:ext cx="131916" cy="151383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2752487" y="704054"/>
              <a:ext cx="124680" cy="182295"/>
            </a:xfrm>
            <a:prstGeom prst="rect">
              <a:avLst/>
            </a:prstGeom>
          </p:spPr>
        </p:pic>
      </p:grpSp>
      <p:pic>
        <p:nvPicPr>
          <p:cNvPr id="148" name="object 148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2925373" y="737172"/>
            <a:ext cx="127868" cy="149179"/>
          </a:xfrm>
          <a:prstGeom prst="rect">
            <a:avLst/>
          </a:prstGeom>
        </p:spPr>
      </p:pic>
      <p:grpSp>
        <p:nvGrpSpPr>
          <p:cNvPr id="149" name="object 149"/>
          <p:cNvGrpSpPr/>
          <p:nvPr/>
        </p:nvGrpSpPr>
        <p:grpSpPr>
          <a:xfrm>
            <a:off x="13157119" y="702984"/>
            <a:ext cx="728345" cy="184785"/>
            <a:chOff x="13157119" y="702984"/>
            <a:chExt cx="728345" cy="184785"/>
          </a:xfrm>
        </p:grpSpPr>
        <p:pic>
          <p:nvPicPr>
            <p:cNvPr id="150" name="object 15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3157119" y="735039"/>
              <a:ext cx="117217" cy="150248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3298823" y="733972"/>
              <a:ext cx="144714" cy="153445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3483813" y="702984"/>
              <a:ext cx="104002" cy="182305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3624135" y="736102"/>
              <a:ext cx="97390" cy="149189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3760717" y="736100"/>
              <a:ext cx="124680" cy="149189"/>
            </a:xfrm>
            <a:prstGeom prst="rect">
              <a:avLst/>
            </a:prstGeom>
          </p:spPr>
        </p:pic>
      </p:grpSp>
      <p:sp>
        <p:nvSpPr>
          <p:cNvPr id="155" name="object 155"/>
          <p:cNvSpPr txBox="1"/>
          <p:nvPr/>
        </p:nvSpPr>
        <p:spPr>
          <a:xfrm>
            <a:off x="11786163" y="2324349"/>
            <a:ext cx="416559" cy="116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10" b="1">
                <a:solidFill>
                  <a:srgbClr val="FFFFFF"/>
                </a:solidFill>
                <a:latin typeface="Arial"/>
                <a:cs typeface="Arial"/>
              </a:rPr>
              <a:t>Groep</a:t>
            </a:r>
            <a:r>
              <a:rPr dirty="0" sz="600" spc="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10" b="1">
                <a:solidFill>
                  <a:srgbClr val="FFFFFF"/>
                </a:solidFill>
                <a:latin typeface="Arial"/>
                <a:cs typeface="Arial"/>
              </a:rPr>
              <a:t>7-</a:t>
            </a:r>
            <a:r>
              <a:rPr dirty="0" sz="600" b="1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600">
              <a:latin typeface="Arial"/>
              <a:cs typeface="Arial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11701065" y="439513"/>
            <a:ext cx="399415" cy="353695"/>
          </a:xfrm>
          <a:custGeom>
            <a:avLst/>
            <a:gdLst/>
            <a:ahLst/>
            <a:cxnLst/>
            <a:rect l="l" t="t" r="r" b="b"/>
            <a:pathLst>
              <a:path w="399415" h="353695">
                <a:moveTo>
                  <a:pt x="345493" y="0"/>
                </a:moveTo>
                <a:lnTo>
                  <a:pt x="53623" y="0"/>
                </a:lnTo>
                <a:lnTo>
                  <a:pt x="32750" y="4213"/>
                </a:lnTo>
                <a:lnTo>
                  <a:pt x="15705" y="15705"/>
                </a:lnTo>
                <a:lnTo>
                  <a:pt x="4213" y="32750"/>
                </a:lnTo>
                <a:lnTo>
                  <a:pt x="0" y="53623"/>
                </a:lnTo>
                <a:lnTo>
                  <a:pt x="0" y="300061"/>
                </a:lnTo>
                <a:lnTo>
                  <a:pt x="4213" y="320934"/>
                </a:lnTo>
                <a:lnTo>
                  <a:pt x="15705" y="337979"/>
                </a:lnTo>
                <a:lnTo>
                  <a:pt x="32750" y="349471"/>
                </a:lnTo>
                <a:lnTo>
                  <a:pt x="53623" y="353685"/>
                </a:lnTo>
                <a:lnTo>
                  <a:pt x="345493" y="353685"/>
                </a:lnTo>
                <a:lnTo>
                  <a:pt x="366368" y="349471"/>
                </a:lnTo>
                <a:lnTo>
                  <a:pt x="383416" y="337979"/>
                </a:lnTo>
                <a:lnTo>
                  <a:pt x="394911" y="320934"/>
                </a:lnTo>
                <a:lnTo>
                  <a:pt x="399126" y="300061"/>
                </a:lnTo>
                <a:lnTo>
                  <a:pt x="399126" y="53623"/>
                </a:lnTo>
                <a:lnTo>
                  <a:pt x="394911" y="32750"/>
                </a:lnTo>
                <a:lnTo>
                  <a:pt x="383416" y="15705"/>
                </a:lnTo>
                <a:lnTo>
                  <a:pt x="366368" y="4213"/>
                </a:lnTo>
                <a:lnTo>
                  <a:pt x="345493" y="0"/>
                </a:lnTo>
                <a:close/>
              </a:path>
            </a:pathLst>
          </a:custGeom>
          <a:solidFill>
            <a:srgbClr val="F479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 txBox="1"/>
          <p:nvPr/>
        </p:nvSpPr>
        <p:spPr>
          <a:xfrm>
            <a:off x="11759658" y="506641"/>
            <a:ext cx="281305" cy="21082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 indent="67945">
              <a:lnSpc>
                <a:spcPct val="103400"/>
              </a:lnSpc>
              <a:spcBef>
                <a:spcPts val="70"/>
              </a:spcBef>
            </a:pPr>
            <a:r>
              <a:rPr dirty="0" sz="600" spc="-25" b="1">
                <a:solidFill>
                  <a:srgbClr val="FFFFFF"/>
                </a:solidFill>
                <a:latin typeface="Arial"/>
                <a:cs typeface="Arial"/>
              </a:rPr>
              <a:t>Op</a:t>
            </a:r>
            <a:r>
              <a:rPr dirty="0" sz="600" spc="5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10" b="1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endParaRPr sz="600">
              <a:latin typeface="Arial"/>
              <a:cs typeface="Arial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19962212" y="198193"/>
            <a:ext cx="142240" cy="0"/>
          </a:xfrm>
          <a:custGeom>
            <a:avLst/>
            <a:gdLst/>
            <a:ahLst/>
            <a:cxnLst/>
            <a:rect l="l" t="t" r="r" b="b"/>
            <a:pathLst>
              <a:path w="142240" h="0">
                <a:moveTo>
                  <a:pt x="0" y="0"/>
                </a:moveTo>
                <a:lnTo>
                  <a:pt x="1418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19962212" y="4166553"/>
            <a:ext cx="142240" cy="0"/>
          </a:xfrm>
          <a:custGeom>
            <a:avLst/>
            <a:gdLst/>
            <a:ahLst/>
            <a:cxnLst/>
            <a:rect l="l" t="t" r="r" b="b"/>
            <a:pathLst>
              <a:path w="142240" h="0">
                <a:moveTo>
                  <a:pt x="0" y="0"/>
                </a:moveTo>
                <a:lnTo>
                  <a:pt x="1418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19905902" y="-2"/>
            <a:ext cx="0" cy="142240"/>
          </a:xfrm>
          <a:custGeom>
            <a:avLst/>
            <a:gdLst/>
            <a:ahLst/>
            <a:cxnLst/>
            <a:rect l="l" t="t" r="r" b="b"/>
            <a:pathLst>
              <a:path w="0" h="142240">
                <a:moveTo>
                  <a:pt x="0" y="14188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19905902" y="4222854"/>
            <a:ext cx="0" cy="142240"/>
          </a:xfrm>
          <a:custGeom>
            <a:avLst/>
            <a:gdLst/>
            <a:ahLst/>
            <a:cxnLst/>
            <a:rect l="l" t="t" r="r" b="b"/>
            <a:pathLst>
              <a:path w="0" h="142239">
                <a:moveTo>
                  <a:pt x="0" y="0"/>
                </a:moveTo>
                <a:lnTo>
                  <a:pt x="0" y="14188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8644356" y="0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85131"/>
                </a:moveTo>
                <a:lnTo>
                  <a:pt x="0" y="0"/>
                </a:lnTo>
              </a:path>
              <a:path w="0" h="85725">
                <a:moveTo>
                  <a:pt x="0" y="85131"/>
                </a:moveTo>
                <a:lnTo>
                  <a:pt x="0" y="0"/>
                </a:lnTo>
              </a:path>
              <a:path w="0" h="85725">
                <a:moveTo>
                  <a:pt x="0" y="8513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8644356" y="4279610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0"/>
                </a:moveTo>
                <a:lnTo>
                  <a:pt x="0" y="85132"/>
                </a:lnTo>
              </a:path>
              <a:path w="0" h="85725">
                <a:moveTo>
                  <a:pt x="0" y="0"/>
                </a:moveTo>
                <a:lnTo>
                  <a:pt x="0" y="85132"/>
                </a:lnTo>
              </a:path>
              <a:path w="0" h="85725">
                <a:moveTo>
                  <a:pt x="0" y="0"/>
                </a:moveTo>
                <a:lnTo>
                  <a:pt x="0" y="851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11459743" y="0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85131"/>
                </a:moveTo>
                <a:lnTo>
                  <a:pt x="0" y="0"/>
                </a:lnTo>
              </a:path>
              <a:path w="0" h="85725">
                <a:moveTo>
                  <a:pt x="0" y="85131"/>
                </a:moveTo>
                <a:lnTo>
                  <a:pt x="0" y="0"/>
                </a:lnTo>
              </a:path>
              <a:path w="0" h="85725">
                <a:moveTo>
                  <a:pt x="0" y="8513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11459743" y="4279610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0"/>
                </a:moveTo>
                <a:lnTo>
                  <a:pt x="0" y="85132"/>
                </a:lnTo>
              </a:path>
              <a:path w="0" h="85725">
                <a:moveTo>
                  <a:pt x="0" y="0"/>
                </a:moveTo>
                <a:lnTo>
                  <a:pt x="0" y="85132"/>
                </a:lnTo>
              </a:path>
              <a:path w="0" h="85725">
                <a:moveTo>
                  <a:pt x="0" y="0"/>
                </a:moveTo>
                <a:lnTo>
                  <a:pt x="0" y="851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14275131" y="0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85131"/>
                </a:moveTo>
                <a:lnTo>
                  <a:pt x="0" y="0"/>
                </a:lnTo>
              </a:path>
              <a:path w="0" h="85725">
                <a:moveTo>
                  <a:pt x="0" y="85131"/>
                </a:moveTo>
                <a:lnTo>
                  <a:pt x="0" y="0"/>
                </a:lnTo>
              </a:path>
              <a:path w="0" h="85725">
                <a:moveTo>
                  <a:pt x="0" y="8513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14275131" y="4279610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0"/>
                </a:moveTo>
                <a:lnTo>
                  <a:pt x="0" y="85132"/>
                </a:lnTo>
              </a:path>
              <a:path w="0" h="85725">
                <a:moveTo>
                  <a:pt x="0" y="0"/>
                </a:moveTo>
                <a:lnTo>
                  <a:pt x="0" y="85132"/>
                </a:lnTo>
              </a:path>
              <a:path w="0" h="85725">
                <a:moveTo>
                  <a:pt x="0" y="0"/>
                </a:moveTo>
                <a:lnTo>
                  <a:pt x="0" y="851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17090518" y="0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85131"/>
                </a:moveTo>
                <a:lnTo>
                  <a:pt x="0" y="0"/>
                </a:lnTo>
              </a:path>
              <a:path w="0" h="85725">
                <a:moveTo>
                  <a:pt x="0" y="85131"/>
                </a:moveTo>
                <a:lnTo>
                  <a:pt x="0" y="0"/>
                </a:lnTo>
              </a:path>
              <a:path w="0" h="85725">
                <a:moveTo>
                  <a:pt x="0" y="8513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17090518" y="4279610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0"/>
                </a:moveTo>
                <a:lnTo>
                  <a:pt x="0" y="85132"/>
                </a:lnTo>
              </a:path>
              <a:path w="0" h="85725">
                <a:moveTo>
                  <a:pt x="0" y="0"/>
                </a:moveTo>
                <a:lnTo>
                  <a:pt x="0" y="85132"/>
                </a:lnTo>
              </a:path>
              <a:path w="0" h="85725">
                <a:moveTo>
                  <a:pt x="0" y="0"/>
                </a:moveTo>
                <a:lnTo>
                  <a:pt x="0" y="851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59744" y="117756"/>
            <a:ext cx="2815590" cy="4129404"/>
          </a:xfrm>
          <a:custGeom>
            <a:avLst/>
            <a:gdLst/>
            <a:ahLst/>
            <a:cxnLst/>
            <a:rect l="l" t="t" r="r" b="b"/>
            <a:pathLst>
              <a:path w="2815590" h="4129404">
                <a:moveTo>
                  <a:pt x="2815379" y="0"/>
                </a:moveTo>
                <a:lnTo>
                  <a:pt x="0" y="0"/>
                </a:lnTo>
                <a:lnTo>
                  <a:pt x="0" y="4129230"/>
                </a:lnTo>
                <a:lnTo>
                  <a:pt x="2815379" y="4129230"/>
                </a:lnTo>
                <a:lnTo>
                  <a:pt x="2815379" y="0"/>
                </a:lnTo>
                <a:close/>
              </a:path>
            </a:pathLst>
          </a:custGeom>
          <a:solidFill>
            <a:srgbClr val="DAEDD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44178" y="1029396"/>
            <a:ext cx="2143475" cy="136267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59563" y="1029396"/>
            <a:ext cx="2143474" cy="138222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74952" y="1029396"/>
            <a:ext cx="2143475" cy="1382228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1701060" y="2473108"/>
            <a:ext cx="2143760" cy="1419225"/>
            <a:chOff x="11701060" y="2473108"/>
            <a:chExt cx="2143760" cy="141922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861942" y="2473108"/>
              <a:ext cx="1982593" cy="135265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701060" y="3677531"/>
              <a:ext cx="1745614" cy="214629"/>
            </a:xfrm>
            <a:custGeom>
              <a:avLst/>
              <a:gdLst/>
              <a:ahLst/>
              <a:cxnLst/>
              <a:rect l="l" t="t" r="r" b="b"/>
              <a:pathLst>
                <a:path w="1745615" h="214629">
                  <a:moveTo>
                    <a:pt x="1638288" y="0"/>
                  </a:moveTo>
                  <a:lnTo>
                    <a:pt x="107256" y="0"/>
                  </a:lnTo>
                  <a:lnTo>
                    <a:pt x="65509" y="8427"/>
                  </a:lnTo>
                  <a:lnTo>
                    <a:pt x="31416" y="31412"/>
                  </a:lnTo>
                  <a:lnTo>
                    <a:pt x="8429" y="65505"/>
                  </a:lnTo>
                  <a:lnTo>
                    <a:pt x="0" y="107256"/>
                  </a:lnTo>
                  <a:lnTo>
                    <a:pt x="8429" y="149003"/>
                  </a:lnTo>
                  <a:lnTo>
                    <a:pt x="31416" y="183092"/>
                  </a:lnTo>
                  <a:lnTo>
                    <a:pt x="65509" y="206076"/>
                  </a:lnTo>
                  <a:lnTo>
                    <a:pt x="107256" y="214504"/>
                  </a:lnTo>
                  <a:lnTo>
                    <a:pt x="1638288" y="214504"/>
                  </a:lnTo>
                  <a:lnTo>
                    <a:pt x="1680036" y="206076"/>
                  </a:lnTo>
                  <a:lnTo>
                    <a:pt x="1714129" y="183092"/>
                  </a:lnTo>
                  <a:lnTo>
                    <a:pt x="1737116" y="149003"/>
                  </a:lnTo>
                  <a:lnTo>
                    <a:pt x="1745545" y="107256"/>
                  </a:lnTo>
                  <a:lnTo>
                    <a:pt x="1737116" y="65505"/>
                  </a:lnTo>
                  <a:lnTo>
                    <a:pt x="1714129" y="31412"/>
                  </a:lnTo>
                  <a:lnTo>
                    <a:pt x="1680036" y="8427"/>
                  </a:lnTo>
                  <a:lnTo>
                    <a:pt x="1638288" y="0"/>
                  </a:lnTo>
                  <a:close/>
                </a:path>
              </a:pathLst>
            </a:custGeom>
            <a:solidFill>
              <a:srgbClr val="47B97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3242200" y="2598511"/>
            <a:ext cx="2342515" cy="1009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500"/>
              </a:lnSpc>
              <a:spcBef>
                <a:spcPts val="100"/>
              </a:spcBef>
            </a:pPr>
            <a:r>
              <a:rPr dirty="0" sz="600" spc="65">
                <a:solidFill>
                  <a:srgbClr val="231F20"/>
                </a:solidFill>
                <a:latin typeface="Arial"/>
                <a:cs typeface="Arial"/>
              </a:rPr>
              <a:t>Met</a:t>
            </a:r>
            <a:r>
              <a:rPr dirty="0" sz="600" spc="1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Rhythmix</a:t>
            </a:r>
            <a:r>
              <a:rPr dirty="0" sz="600" spc="1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beleef</a:t>
            </a:r>
            <a:r>
              <a:rPr dirty="0" sz="600" spc="1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je</a:t>
            </a:r>
            <a:r>
              <a:rPr dirty="0" sz="600" spc="1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een</a:t>
            </a:r>
            <a:r>
              <a:rPr dirty="0" sz="600" spc="1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symfonieorkest</a:t>
            </a:r>
            <a:r>
              <a:rPr dirty="0" sz="600" spc="1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als</a:t>
            </a:r>
            <a:r>
              <a:rPr dirty="0" sz="600" spc="1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nooit</a:t>
            </a:r>
            <a:r>
              <a:rPr dirty="0" sz="600" spc="17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Arial"/>
                <a:cs typeface="Arial"/>
              </a:rPr>
              <a:t>tevoren:</a:t>
            </a:r>
            <a:r>
              <a:rPr dirty="0" sz="60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van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tergend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traag</a:t>
            </a:r>
            <a:r>
              <a:rPr dirty="0" sz="60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55">
                <a:solidFill>
                  <a:srgbClr val="231F20"/>
                </a:solidFill>
                <a:latin typeface="Arial"/>
                <a:cs typeface="Arial"/>
              </a:rPr>
              <a:t>tot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onspeelbaar</a:t>
            </a:r>
            <a:r>
              <a:rPr dirty="0" sz="60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snel,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van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bijna</a:t>
            </a:r>
            <a:r>
              <a:rPr dirty="0" sz="60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stilte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 tot</a:t>
            </a:r>
            <a:r>
              <a:rPr dirty="0" sz="60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een</a:t>
            </a:r>
            <a:r>
              <a:rPr dirty="0" sz="600" spc="19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overweldigende</a:t>
            </a:r>
            <a:r>
              <a:rPr dirty="0" sz="600" spc="2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klank,</a:t>
            </a:r>
            <a:r>
              <a:rPr dirty="0" sz="600" spc="19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van</a:t>
            </a:r>
            <a:r>
              <a:rPr dirty="0" sz="600" spc="2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vlammend</a:t>
            </a:r>
            <a:r>
              <a:rPr dirty="0" sz="600" spc="19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flamenco</a:t>
            </a:r>
            <a:r>
              <a:rPr dirty="0" sz="600" spc="2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tot</a:t>
            </a:r>
            <a:r>
              <a:rPr dirty="0" sz="60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ingetogen</a:t>
            </a:r>
            <a:r>
              <a:rPr dirty="0" sz="600" spc="229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klassiek.</a:t>
            </a:r>
            <a:r>
              <a:rPr dirty="0" sz="600" spc="2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65">
                <a:solidFill>
                  <a:srgbClr val="231F20"/>
                </a:solidFill>
                <a:latin typeface="Arial"/>
                <a:cs typeface="Arial"/>
              </a:rPr>
              <a:t>Met</a:t>
            </a:r>
            <a:r>
              <a:rPr dirty="0" sz="600" spc="2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een</a:t>
            </a:r>
            <a:r>
              <a:rPr dirty="0" sz="600" spc="2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actie-reactiespel</a:t>
            </a:r>
            <a:r>
              <a:rPr dirty="0" sz="600" spc="2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Arial"/>
                <a:cs typeface="Arial"/>
              </a:rPr>
              <a:t>verbindt</a:t>
            </a:r>
            <a:r>
              <a:rPr dirty="0" sz="60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Percossa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vanaf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het</a:t>
            </a:r>
            <a:r>
              <a:rPr dirty="0" sz="600" spc="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allereerste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65">
                <a:solidFill>
                  <a:srgbClr val="231F20"/>
                </a:solidFill>
                <a:latin typeface="Arial"/>
                <a:cs typeface="Arial"/>
              </a:rPr>
              <a:t>moment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600" spc="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leerlingen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60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zaal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65">
                <a:solidFill>
                  <a:srgbClr val="231F20"/>
                </a:solidFill>
                <a:latin typeface="Arial"/>
                <a:cs typeface="Arial"/>
              </a:rPr>
              <a:t>met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musici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van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Philzuid.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Ze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prikkelen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het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Arial"/>
                <a:cs typeface="Arial"/>
              </a:rPr>
              <a:t>actief</a:t>
            </a:r>
            <a:r>
              <a:rPr dirty="0" sz="60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luisteren</a:t>
            </a:r>
            <a:r>
              <a:rPr dirty="0" sz="60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nodigen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uit</a:t>
            </a:r>
            <a:r>
              <a:rPr dirty="0" sz="60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volop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55">
                <a:solidFill>
                  <a:srgbClr val="231F20"/>
                </a:solidFill>
                <a:latin typeface="Arial"/>
                <a:cs typeface="Arial"/>
              </a:rPr>
              <a:t>mee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te</a:t>
            </a:r>
            <a:r>
              <a:rPr dirty="0" sz="60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doen.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Zo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maken</a:t>
            </a:r>
            <a:r>
              <a:rPr dirty="0" sz="60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40">
                <a:solidFill>
                  <a:srgbClr val="231F20"/>
                </a:solidFill>
                <a:latin typeface="Arial"/>
                <a:cs typeface="Arial"/>
              </a:rPr>
              <a:t>we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samen</a:t>
            </a:r>
            <a:r>
              <a:rPr dirty="0" sz="600" spc="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van</a:t>
            </a:r>
            <a:r>
              <a:rPr dirty="0" sz="600" spc="5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dit</a:t>
            </a:r>
            <a:r>
              <a:rPr dirty="0" sz="600" spc="55">
                <a:solidFill>
                  <a:srgbClr val="231F20"/>
                </a:solidFill>
                <a:latin typeface="Arial"/>
                <a:cs typeface="Arial"/>
              </a:rPr>
              <a:t> concert</a:t>
            </a:r>
            <a:r>
              <a:rPr dirty="0" sz="600" spc="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een</a:t>
            </a:r>
            <a:r>
              <a:rPr dirty="0" sz="600" spc="5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onvergetelijke</a:t>
            </a:r>
            <a:r>
              <a:rPr dirty="0" sz="600" spc="5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Arial"/>
                <a:cs typeface="Arial"/>
              </a:rPr>
              <a:t>ervaring!</a:t>
            </a:r>
            <a:endParaRPr sz="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57588" y="2598511"/>
            <a:ext cx="2354580" cy="1009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8415">
              <a:lnSpc>
                <a:spcPct val="134500"/>
              </a:lnSpc>
              <a:spcBef>
                <a:spcPts val="100"/>
              </a:spcBef>
            </a:pPr>
            <a:r>
              <a:rPr dirty="0" sz="600" spc="40">
                <a:solidFill>
                  <a:srgbClr val="231F20"/>
                </a:solidFill>
                <a:latin typeface="Arial"/>
                <a:cs typeface="Arial"/>
              </a:rPr>
              <a:t>Instrumenten</a:t>
            </a:r>
            <a:r>
              <a:rPr dirty="0" sz="6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kleuren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4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muziek.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40">
                <a:solidFill>
                  <a:srgbClr val="231F20"/>
                </a:solidFill>
                <a:latin typeface="Arial"/>
                <a:cs typeface="Arial"/>
              </a:rPr>
              <a:t>Maar</a:t>
            </a:r>
            <a:r>
              <a:rPr dirty="0" sz="6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40">
                <a:solidFill>
                  <a:srgbClr val="231F20"/>
                </a:solidFill>
                <a:latin typeface="Arial"/>
                <a:cs typeface="Arial"/>
              </a:rPr>
              <a:t>hoe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40">
                <a:solidFill>
                  <a:srgbClr val="231F20"/>
                </a:solidFill>
                <a:latin typeface="Arial"/>
                <a:cs typeface="Arial"/>
              </a:rPr>
              <a:t>werken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231F20"/>
                </a:solidFill>
                <a:latin typeface="Arial"/>
                <a:cs typeface="Arial"/>
              </a:rPr>
              <a:t>die</a:t>
            </a:r>
            <a:r>
              <a:rPr dirty="0" sz="60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instrumenten</a:t>
            </a:r>
            <a:r>
              <a:rPr dirty="0" sz="600" spc="1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nu</a:t>
            </a:r>
            <a:r>
              <a:rPr dirty="0" sz="600" spc="1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eigenlijk,</a:t>
            </a:r>
            <a:r>
              <a:rPr dirty="0" sz="600" spc="17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hoe</a:t>
            </a:r>
            <a:r>
              <a:rPr dirty="0" sz="600" spc="1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voelen</a:t>
            </a:r>
            <a:r>
              <a:rPr dirty="0" sz="600" spc="17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ze</a:t>
            </a:r>
            <a:r>
              <a:rPr dirty="0" sz="600" spc="1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aan,</a:t>
            </a:r>
            <a:r>
              <a:rPr dirty="0" sz="600" spc="17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hoe</a:t>
            </a:r>
            <a:r>
              <a:rPr dirty="0" sz="600" spc="1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ontstaat</a:t>
            </a:r>
            <a:r>
              <a:rPr dirty="0" sz="600" spc="17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60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klank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hoe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maak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je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een</a:t>
            </a:r>
            <a:r>
              <a:rPr dirty="0" sz="60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Arial"/>
                <a:cs typeface="Arial"/>
              </a:rPr>
              <a:t>noot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hoger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Arial"/>
                <a:cs typeface="Arial"/>
              </a:rPr>
              <a:t>lager?</a:t>
            </a:r>
            <a:endParaRPr sz="600">
              <a:latin typeface="Arial"/>
              <a:cs typeface="Arial"/>
            </a:endParaRPr>
          </a:p>
          <a:p>
            <a:pPr marL="12700" marR="5080">
              <a:lnSpc>
                <a:spcPct val="134500"/>
              </a:lnSpc>
            </a:pP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600" spc="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Arial"/>
                <a:cs typeface="Arial"/>
              </a:rPr>
              <a:t>antwoorden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hierop</a:t>
            </a:r>
            <a:r>
              <a:rPr dirty="0" sz="600" spc="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vind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je</a:t>
            </a:r>
            <a:r>
              <a:rPr dirty="0" sz="600" spc="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Arial"/>
                <a:cs typeface="Arial"/>
              </a:rPr>
              <a:t>terug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dirty="0" sz="600" spc="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Magic</a:t>
            </a:r>
            <a:r>
              <a:rPr dirty="0" sz="600" spc="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Music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20">
                <a:solidFill>
                  <a:srgbClr val="231F20"/>
                </a:solidFill>
                <a:latin typeface="Arial"/>
                <a:cs typeface="Arial"/>
              </a:rPr>
              <a:t>Boxen</a:t>
            </a:r>
            <a:r>
              <a:rPr dirty="0" sz="60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van</a:t>
            </a:r>
            <a:r>
              <a:rPr dirty="0" sz="60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Philzuid,</a:t>
            </a:r>
            <a:r>
              <a:rPr dirty="0" sz="600" spc="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mits</a:t>
            </a:r>
            <a:r>
              <a:rPr dirty="0" sz="600" spc="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je</a:t>
            </a:r>
            <a:r>
              <a:rPr dirty="0" sz="600" spc="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Arial"/>
                <a:cs typeface="Arial"/>
              </a:rPr>
              <a:t>goed</a:t>
            </a:r>
            <a:r>
              <a:rPr dirty="0" sz="600" spc="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kan</a:t>
            </a:r>
            <a:r>
              <a:rPr dirty="0" sz="600" spc="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puzzelen!</a:t>
            </a:r>
            <a:r>
              <a:rPr dirty="0" sz="60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Kraak</a:t>
            </a:r>
            <a:r>
              <a:rPr dirty="0" sz="600" spc="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600" spc="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55">
                <a:solidFill>
                  <a:srgbClr val="231F20"/>
                </a:solidFill>
                <a:latin typeface="Arial"/>
                <a:cs typeface="Arial"/>
              </a:rPr>
              <a:t>code</a:t>
            </a:r>
            <a:r>
              <a:rPr dirty="0" sz="600" spc="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dirty="0" sz="60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unlock</a:t>
            </a:r>
            <a:r>
              <a:rPr dirty="0" sz="600" spc="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afleveringen</a:t>
            </a:r>
            <a:r>
              <a:rPr dirty="0" sz="600" spc="7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van</a:t>
            </a:r>
            <a:r>
              <a:rPr dirty="0" sz="600" spc="7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Expeditie</a:t>
            </a:r>
            <a:r>
              <a:rPr dirty="0" sz="600" spc="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Orkest</a:t>
            </a:r>
            <a:r>
              <a:rPr dirty="0" sz="600" spc="7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waarin</a:t>
            </a:r>
            <a:r>
              <a:rPr dirty="0" sz="600" spc="7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Arial"/>
                <a:cs typeface="Arial"/>
              </a:rPr>
              <a:t>nog</a:t>
            </a:r>
            <a:r>
              <a:rPr dirty="0" sz="600" spc="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20">
                <a:solidFill>
                  <a:srgbClr val="231F20"/>
                </a:solidFill>
                <a:latin typeface="Arial"/>
                <a:cs typeface="Arial"/>
              </a:rPr>
              <a:t>veel</a:t>
            </a:r>
            <a:r>
              <a:rPr dirty="0" sz="60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55">
                <a:solidFill>
                  <a:srgbClr val="231F20"/>
                </a:solidFill>
                <a:latin typeface="Arial"/>
                <a:cs typeface="Arial"/>
              </a:rPr>
              <a:t>meer</a:t>
            </a:r>
            <a:r>
              <a:rPr dirty="0" sz="600" spc="1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muzikaal</a:t>
            </a:r>
            <a:r>
              <a:rPr dirty="0" sz="600" spc="1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plezier</a:t>
            </a:r>
            <a:r>
              <a:rPr dirty="0" sz="600" spc="1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te</a:t>
            </a:r>
            <a:r>
              <a:rPr dirty="0" sz="600" spc="1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beleven</a:t>
            </a:r>
            <a:r>
              <a:rPr dirty="0" sz="600" spc="10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is.</a:t>
            </a:r>
            <a:r>
              <a:rPr dirty="0" sz="600" spc="1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Heb</a:t>
            </a:r>
            <a:r>
              <a:rPr dirty="0" sz="600" spc="1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je</a:t>
            </a:r>
            <a:r>
              <a:rPr dirty="0" sz="600" spc="1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600" spc="10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clip</a:t>
            </a:r>
            <a:r>
              <a:rPr dirty="0" sz="600" spc="1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Arial"/>
                <a:cs typeface="Arial"/>
              </a:rPr>
              <a:t>bekeken?</a:t>
            </a:r>
            <a:r>
              <a:rPr dirty="0" sz="60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Dat</a:t>
            </a:r>
            <a:r>
              <a:rPr dirty="0" sz="600" spc="7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smaakt</a:t>
            </a:r>
            <a:r>
              <a:rPr dirty="0" sz="600" spc="7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vast</a:t>
            </a:r>
            <a:r>
              <a:rPr dirty="0" sz="600" spc="8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naar</a:t>
            </a:r>
            <a:r>
              <a:rPr dirty="0" sz="600" spc="7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20">
                <a:solidFill>
                  <a:srgbClr val="231F20"/>
                </a:solidFill>
                <a:latin typeface="Arial"/>
                <a:cs typeface="Arial"/>
              </a:rPr>
              <a:t>meer!</a:t>
            </a:r>
            <a:endParaRPr sz="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701061" y="1737732"/>
            <a:ext cx="2327275" cy="640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R="8890">
              <a:lnSpc>
                <a:spcPct val="134500"/>
              </a:lnSpc>
              <a:spcBef>
                <a:spcPts val="100"/>
              </a:spcBef>
            </a:pP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Zit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live</a:t>
            </a:r>
            <a:r>
              <a:rPr dirty="0" sz="60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er</a:t>
            </a:r>
            <a:r>
              <a:rPr dirty="0" sz="60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even</a:t>
            </a:r>
            <a:r>
              <a:rPr dirty="0" sz="60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niet</a:t>
            </a:r>
            <a:r>
              <a:rPr dirty="0" sz="60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in?</a:t>
            </a:r>
            <a:r>
              <a:rPr dirty="0" sz="60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Online</a:t>
            </a:r>
            <a:r>
              <a:rPr dirty="0" sz="60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dirty="0" sz="60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het</a:t>
            </a:r>
            <a:r>
              <a:rPr dirty="0" sz="60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orkest</a:t>
            </a:r>
            <a:r>
              <a:rPr dirty="0" sz="60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ook</a:t>
            </a:r>
            <a:r>
              <a:rPr dirty="0" sz="60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te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vinden</a:t>
            </a:r>
            <a:r>
              <a:rPr dirty="0" sz="60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20">
                <a:solidFill>
                  <a:srgbClr val="231F20"/>
                </a:solidFill>
                <a:latin typeface="Arial"/>
                <a:cs typeface="Arial"/>
              </a:rPr>
              <a:t>met:</a:t>
            </a:r>
            <a:r>
              <a:rPr dirty="0" sz="60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Mensje</a:t>
            </a:r>
            <a:r>
              <a:rPr dirty="0" sz="600" spc="1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dirty="0" sz="600" spc="11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600" spc="1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Kraai</a:t>
            </a:r>
            <a:r>
              <a:rPr dirty="0" sz="600" spc="11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(groep</a:t>
            </a:r>
            <a:r>
              <a:rPr dirty="0" sz="600" spc="1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35">
                <a:solidFill>
                  <a:srgbClr val="231F20"/>
                </a:solidFill>
                <a:latin typeface="Arial"/>
                <a:cs typeface="Arial"/>
              </a:rPr>
              <a:t>1-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4)</a:t>
            </a:r>
            <a:r>
              <a:rPr dirty="0" sz="600" spc="11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dirty="0" sz="600" spc="11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High</a:t>
            </a:r>
            <a:r>
              <a:rPr dirty="0" sz="600" spc="1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Five!</a:t>
            </a:r>
            <a:r>
              <a:rPr dirty="0" sz="600" spc="11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Music</a:t>
            </a:r>
            <a:r>
              <a:rPr dirty="0" sz="600" spc="1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Arial"/>
                <a:cs typeface="Arial"/>
              </a:rPr>
              <a:t>(groep</a:t>
            </a:r>
            <a:endParaRPr sz="600">
              <a:latin typeface="Arial"/>
              <a:cs typeface="Arial"/>
            </a:endParaRPr>
          </a:p>
          <a:p>
            <a:pPr marR="5080">
              <a:lnSpc>
                <a:spcPct val="134500"/>
              </a:lnSpc>
            </a:pP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5-8).</a:t>
            </a:r>
            <a:r>
              <a:rPr dirty="0" sz="600" spc="7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Eventueel</a:t>
            </a:r>
            <a:r>
              <a:rPr dirty="0" sz="600" spc="7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te</a:t>
            </a:r>
            <a:r>
              <a:rPr dirty="0" sz="600" spc="7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combineren</a:t>
            </a:r>
            <a:r>
              <a:rPr dirty="0" sz="600" spc="7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65">
                <a:solidFill>
                  <a:srgbClr val="231F20"/>
                </a:solidFill>
                <a:latin typeface="Arial"/>
                <a:cs typeface="Arial"/>
              </a:rPr>
              <a:t>met</a:t>
            </a:r>
            <a:r>
              <a:rPr dirty="0" sz="600" spc="7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een</a:t>
            </a:r>
            <a:r>
              <a:rPr dirty="0" sz="600" spc="7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workshop</a:t>
            </a:r>
            <a:r>
              <a:rPr dirty="0" sz="600" spc="7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dirty="0" sz="600" spc="7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600" spc="7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20">
                <a:solidFill>
                  <a:srgbClr val="231F20"/>
                </a:solidFill>
                <a:latin typeface="Arial"/>
                <a:cs typeface="Arial"/>
              </a:rPr>
              <a:t>klas.</a:t>
            </a:r>
            <a:r>
              <a:rPr dirty="0" sz="600" spc="55">
                <a:solidFill>
                  <a:srgbClr val="231F20"/>
                </a:solidFill>
                <a:latin typeface="Arial"/>
                <a:cs typeface="Arial"/>
              </a:rPr>
              <a:t> Of</a:t>
            </a:r>
            <a:r>
              <a:rPr dirty="0" sz="600" spc="1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Arial"/>
                <a:cs typeface="Arial"/>
              </a:rPr>
              <a:t>neem</a:t>
            </a:r>
            <a:r>
              <a:rPr dirty="0" sz="600" spc="11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een</a:t>
            </a:r>
            <a:r>
              <a:rPr dirty="0" sz="600" spc="1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kijkje</a:t>
            </a:r>
            <a:r>
              <a:rPr dirty="0" sz="600" spc="11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bij</a:t>
            </a:r>
            <a:r>
              <a:rPr dirty="0" sz="600" spc="1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600" spc="11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instrumenten</a:t>
            </a:r>
            <a:r>
              <a:rPr dirty="0" sz="600" spc="1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van</a:t>
            </a:r>
            <a:r>
              <a:rPr dirty="0" sz="600" spc="11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het</a:t>
            </a:r>
            <a:r>
              <a:rPr dirty="0" sz="600" spc="1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orkest</a:t>
            </a:r>
            <a:r>
              <a:rPr dirty="0" sz="600" spc="11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65">
                <a:solidFill>
                  <a:srgbClr val="231F20"/>
                </a:solidFill>
                <a:latin typeface="Arial"/>
                <a:cs typeface="Arial"/>
              </a:rPr>
              <a:t>met</a:t>
            </a:r>
            <a:r>
              <a:rPr dirty="0" sz="600" spc="1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60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clips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van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Expeditie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Arial"/>
                <a:cs typeface="Arial"/>
              </a:rPr>
              <a:t>Orkest.</a:t>
            </a:r>
            <a:endParaRPr sz="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72975" y="2598511"/>
            <a:ext cx="2220595" cy="763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500"/>
              </a:lnSpc>
              <a:spcBef>
                <a:spcPts val="100"/>
              </a:spcBef>
            </a:pP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Binnen</a:t>
            </a:r>
            <a:r>
              <a:rPr dirty="0" sz="60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drie</a:t>
            </a:r>
            <a:r>
              <a:rPr dirty="0" sz="60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workshops</a:t>
            </a:r>
            <a:r>
              <a:rPr dirty="0" sz="60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een</a:t>
            </a:r>
            <a:r>
              <a:rPr dirty="0" sz="60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optreden</a:t>
            </a:r>
            <a:r>
              <a:rPr dirty="0" sz="60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geven</a:t>
            </a:r>
            <a:r>
              <a:rPr dirty="0" sz="60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65">
                <a:solidFill>
                  <a:srgbClr val="231F20"/>
                </a:solidFill>
                <a:latin typeface="Arial"/>
                <a:cs typeface="Arial"/>
              </a:rPr>
              <a:t>met</a:t>
            </a:r>
            <a:r>
              <a:rPr dirty="0" sz="60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je</a:t>
            </a:r>
            <a:r>
              <a:rPr dirty="0" sz="60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20">
                <a:solidFill>
                  <a:srgbClr val="231F20"/>
                </a:solidFill>
                <a:latin typeface="Arial"/>
                <a:cs typeface="Arial"/>
              </a:rPr>
              <a:t>klas?</a:t>
            </a:r>
            <a:r>
              <a:rPr dirty="0" sz="60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60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workshop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 pBones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dirty="0" sz="60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tromboneles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 in een</a:t>
            </a:r>
            <a:r>
              <a:rPr dirty="0" sz="60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Arial"/>
                <a:cs typeface="Arial"/>
              </a:rPr>
              <a:t>notendop.</a:t>
            </a:r>
            <a:r>
              <a:rPr dirty="0" sz="60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Mister</a:t>
            </a:r>
            <a:r>
              <a:rPr dirty="0" sz="600" spc="7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pBone</a:t>
            </a:r>
            <a:r>
              <a:rPr dirty="0" sz="600" spc="8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leert</a:t>
            </a:r>
            <a:r>
              <a:rPr dirty="0" sz="600" spc="7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kinderen</a:t>
            </a:r>
            <a:r>
              <a:rPr dirty="0" sz="600" spc="8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blazen,</a:t>
            </a:r>
            <a:r>
              <a:rPr dirty="0" sz="600" spc="8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schuiven,</a:t>
            </a:r>
            <a:r>
              <a:rPr dirty="0" sz="600" spc="7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luisteren</a:t>
            </a:r>
            <a:r>
              <a:rPr dirty="0" sz="600" spc="8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231F20"/>
                </a:solidFill>
                <a:latin typeface="Arial"/>
                <a:cs typeface="Arial"/>
              </a:rPr>
              <a:t>én</a:t>
            </a:r>
            <a:r>
              <a:rPr dirty="0" sz="60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samenspelen.</a:t>
            </a:r>
            <a:r>
              <a:rPr dirty="0" sz="6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Ze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bereiden</a:t>
            </a:r>
            <a:r>
              <a:rPr dirty="0" sz="6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zich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voor</a:t>
            </a:r>
            <a:r>
              <a:rPr dirty="0" sz="6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65">
                <a:solidFill>
                  <a:srgbClr val="231F20"/>
                </a:solidFill>
                <a:latin typeface="Arial"/>
                <a:cs typeface="Arial"/>
              </a:rPr>
              <a:t>met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Arial"/>
                <a:cs typeface="Arial"/>
              </a:rPr>
              <a:t>tof</a:t>
            </a:r>
            <a:r>
              <a:rPr dirty="0" sz="6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Arial"/>
                <a:cs typeface="Arial"/>
              </a:rPr>
              <a:t>lesmateriaal</a:t>
            </a:r>
            <a:r>
              <a:rPr dirty="0" sz="60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Arial"/>
                <a:cs typeface="Arial"/>
              </a:rPr>
              <a:t>op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het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digibord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sluiten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workshops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af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65">
                <a:solidFill>
                  <a:srgbClr val="231F20"/>
                </a:solidFill>
                <a:latin typeface="Arial"/>
                <a:cs typeface="Arial"/>
              </a:rPr>
              <a:t>met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231F20"/>
                </a:solidFill>
                <a:latin typeface="Arial"/>
                <a:cs typeface="Arial"/>
              </a:rPr>
              <a:t>een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 spetterend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Arial"/>
                <a:cs typeface="Arial"/>
              </a:rPr>
              <a:t>optreden.</a:t>
            </a:r>
            <a:endParaRPr sz="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57877" y="2299362"/>
            <a:ext cx="587375" cy="173990"/>
          </a:xfrm>
          <a:custGeom>
            <a:avLst/>
            <a:gdLst/>
            <a:ahLst/>
            <a:cxnLst/>
            <a:rect l="l" t="t" r="r" b="b"/>
            <a:pathLst>
              <a:path w="587375" h="173989">
                <a:moveTo>
                  <a:pt x="500339" y="0"/>
                </a:moveTo>
                <a:lnTo>
                  <a:pt x="86872" y="0"/>
                </a:lnTo>
                <a:lnTo>
                  <a:pt x="53058" y="6827"/>
                </a:lnTo>
                <a:lnTo>
                  <a:pt x="25444" y="25444"/>
                </a:lnTo>
                <a:lnTo>
                  <a:pt x="6827" y="53058"/>
                </a:lnTo>
                <a:lnTo>
                  <a:pt x="0" y="86872"/>
                </a:lnTo>
                <a:lnTo>
                  <a:pt x="6827" y="120686"/>
                </a:lnTo>
                <a:lnTo>
                  <a:pt x="25444" y="148299"/>
                </a:lnTo>
                <a:lnTo>
                  <a:pt x="53058" y="166917"/>
                </a:lnTo>
                <a:lnTo>
                  <a:pt x="86872" y="173744"/>
                </a:lnTo>
                <a:lnTo>
                  <a:pt x="500339" y="173744"/>
                </a:lnTo>
                <a:lnTo>
                  <a:pt x="534153" y="166917"/>
                </a:lnTo>
                <a:lnTo>
                  <a:pt x="561766" y="148299"/>
                </a:lnTo>
                <a:lnTo>
                  <a:pt x="580384" y="120686"/>
                </a:lnTo>
                <a:lnTo>
                  <a:pt x="587211" y="86872"/>
                </a:lnTo>
                <a:lnTo>
                  <a:pt x="580384" y="53058"/>
                </a:lnTo>
                <a:lnTo>
                  <a:pt x="561766" y="25444"/>
                </a:lnTo>
                <a:lnTo>
                  <a:pt x="534153" y="6827"/>
                </a:lnTo>
                <a:lnTo>
                  <a:pt x="500339" y="0"/>
                </a:lnTo>
                <a:close/>
              </a:path>
            </a:pathLst>
          </a:custGeom>
          <a:solidFill>
            <a:srgbClr val="F172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338247" y="2324349"/>
            <a:ext cx="416559" cy="116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10" b="1">
                <a:solidFill>
                  <a:srgbClr val="FFFFFF"/>
                </a:solidFill>
                <a:latin typeface="Arial"/>
                <a:cs typeface="Arial"/>
              </a:rPr>
              <a:t>Groep</a:t>
            </a:r>
            <a:r>
              <a:rPr dirty="0" sz="600" spc="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10" b="1">
                <a:solidFill>
                  <a:srgbClr val="FFFFFF"/>
                </a:solidFill>
                <a:latin typeface="Arial"/>
                <a:cs typeface="Arial"/>
              </a:rPr>
              <a:t>7-</a:t>
            </a:r>
            <a:r>
              <a:rPr dirty="0" sz="600" b="1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070288" y="2299362"/>
            <a:ext cx="777875" cy="173990"/>
          </a:xfrm>
          <a:custGeom>
            <a:avLst/>
            <a:gdLst/>
            <a:ahLst/>
            <a:cxnLst/>
            <a:rect l="l" t="t" r="r" b="b"/>
            <a:pathLst>
              <a:path w="777875" h="173989">
                <a:moveTo>
                  <a:pt x="690713" y="0"/>
                </a:moveTo>
                <a:lnTo>
                  <a:pt x="86872" y="0"/>
                </a:lnTo>
                <a:lnTo>
                  <a:pt x="53058" y="6827"/>
                </a:lnTo>
                <a:lnTo>
                  <a:pt x="25444" y="25444"/>
                </a:lnTo>
                <a:lnTo>
                  <a:pt x="6827" y="53058"/>
                </a:lnTo>
                <a:lnTo>
                  <a:pt x="0" y="86872"/>
                </a:lnTo>
                <a:lnTo>
                  <a:pt x="6827" y="120686"/>
                </a:lnTo>
                <a:lnTo>
                  <a:pt x="25444" y="148299"/>
                </a:lnTo>
                <a:lnTo>
                  <a:pt x="53058" y="166917"/>
                </a:lnTo>
                <a:lnTo>
                  <a:pt x="86872" y="173744"/>
                </a:lnTo>
                <a:lnTo>
                  <a:pt x="690713" y="173744"/>
                </a:lnTo>
                <a:lnTo>
                  <a:pt x="724527" y="166917"/>
                </a:lnTo>
                <a:lnTo>
                  <a:pt x="752140" y="148299"/>
                </a:lnTo>
                <a:lnTo>
                  <a:pt x="770758" y="120686"/>
                </a:lnTo>
                <a:lnTo>
                  <a:pt x="777585" y="86872"/>
                </a:lnTo>
                <a:lnTo>
                  <a:pt x="770758" y="53058"/>
                </a:lnTo>
                <a:lnTo>
                  <a:pt x="752140" y="25444"/>
                </a:lnTo>
                <a:lnTo>
                  <a:pt x="724527" y="6827"/>
                </a:lnTo>
                <a:lnTo>
                  <a:pt x="690713" y="0"/>
                </a:lnTo>
                <a:close/>
              </a:path>
            </a:pathLst>
          </a:custGeom>
          <a:solidFill>
            <a:srgbClr val="00BF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6146023" y="2324349"/>
            <a:ext cx="615315" cy="116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10" b="1">
                <a:solidFill>
                  <a:srgbClr val="FFFFFF"/>
                </a:solidFill>
                <a:latin typeface="Arial"/>
                <a:cs typeface="Arial"/>
              </a:rPr>
              <a:t>Groep</a:t>
            </a:r>
            <a:r>
              <a:rPr dirty="0" sz="600" spc="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10" b="1">
                <a:solidFill>
                  <a:srgbClr val="FFFFFF"/>
                </a:solidFill>
                <a:latin typeface="Arial"/>
                <a:cs typeface="Arial"/>
              </a:rPr>
              <a:t>(5)</a:t>
            </a:r>
            <a:r>
              <a:rPr dirty="0" sz="600" spc="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50" b="1">
                <a:solidFill>
                  <a:srgbClr val="FFFFFF"/>
                </a:solidFill>
                <a:latin typeface="Arial"/>
                <a:cs typeface="Arial"/>
              </a:rPr>
              <a:t>6-</a:t>
            </a:r>
            <a:r>
              <a:rPr dirty="0" sz="600" spc="10" b="1">
                <a:solidFill>
                  <a:srgbClr val="FFFFFF"/>
                </a:solidFill>
                <a:latin typeface="Arial"/>
                <a:cs typeface="Arial"/>
              </a:rPr>
              <a:t>7-</a:t>
            </a:r>
            <a:r>
              <a:rPr dirty="0" sz="600" b="1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885675" y="2299362"/>
            <a:ext cx="758825" cy="173990"/>
          </a:xfrm>
          <a:custGeom>
            <a:avLst/>
            <a:gdLst/>
            <a:ahLst/>
            <a:cxnLst/>
            <a:rect l="l" t="t" r="r" b="b"/>
            <a:pathLst>
              <a:path w="758825" h="173989">
                <a:moveTo>
                  <a:pt x="671851" y="0"/>
                </a:moveTo>
                <a:lnTo>
                  <a:pt x="86872" y="0"/>
                </a:lnTo>
                <a:lnTo>
                  <a:pt x="53058" y="6827"/>
                </a:lnTo>
                <a:lnTo>
                  <a:pt x="25444" y="25444"/>
                </a:lnTo>
                <a:lnTo>
                  <a:pt x="6827" y="53058"/>
                </a:lnTo>
                <a:lnTo>
                  <a:pt x="0" y="86872"/>
                </a:lnTo>
                <a:lnTo>
                  <a:pt x="6827" y="120686"/>
                </a:lnTo>
                <a:lnTo>
                  <a:pt x="25444" y="148299"/>
                </a:lnTo>
                <a:lnTo>
                  <a:pt x="53058" y="166917"/>
                </a:lnTo>
                <a:lnTo>
                  <a:pt x="86872" y="173744"/>
                </a:lnTo>
                <a:lnTo>
                  <a:pt x="671851" y="173744"/>
                </a:lnTo>
                <a:lnTo>
                  <a:pt x="705665" y="166917"/>
                </a:lnTo>
                <a:lnTo>
                  <a:pt x="733279" y="148299"/>
                </a:lnTo>
                <a:lnTo>
                  <a:pt x="751897" y="120686"/>
                </a:lnTo>
                <a:lnTo>
                  <a:pt x="758724" y="86872"/>
                </a:lnTo>
                <a:lnTo>
                  <a:pt x="751897" y="53058"/>
                </a:lnTo>
                <a:lnTo>
                  <a:pt x="733279" y="25444"/>
                </a:lnTo>
                <a:lnTo>
                  <a:pt x="705665" y="6827"/>
                </a:lnTo>
                <a:lnTo>
                  <a:pt x="671851" y="0"/>
                </a:lnTo>
                <a:close/>
              </a:path>
            </a:pathLst>
          </a:custGeom>
          <a:solidFill>
            <a:srgbClr val="F479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8967055" y="2324349"/>
            <a:ext cx="584835" cy="116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10" b="1">
                <a:solidFill>
                  <a:srgbClr val="FFFFFF"/>
                </a:solidFill>
                <a:latin typeface="Arial"/>
                <a:cs typeface="Arial"/>
              </a:rPr>
              <a:t>Groep</a:t>
            </a:r>
            <a:r>
              <a:rPr dirty="0" sz="600" spc="1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60" b="1">
                <a:solidFill>
                  <a:srgbClr val="FFFFFF"/>
                </a:solidFill>
                <a:latin typeface="Arial"/>
                <a:cs typeface="Arial"/>
              </a:rPr>
              <a:t>5-</a:t>
            </a:r>
            <a:r>
              <a:rPr dirty="0" sz="600" spc="55" b="1">
                <a:solidFill>
                  <a:srgbClr val="FFFFFF"/>
                </a:solidFill>
                <a:latin typeface="Arial"/>
                <a:cs typeface="Arial"/>
              </a:rPr>
              <a:t>6-</a:t>
            </a:r>
            <a:r>
              <a:rPr dirty="0" sz="600" spc="10" b="1">
                <a:solidFill>
                  <a:srgbClr val="FFFFFF"/>
                </a:solidFill>
                <a:latin typeface="Arial"/>
                <a:cs typeface="Arial"/>
              </a:rPr>
              <a:t>7-</a:t>
            </a:r>
            <a:r>
              <a:rPr dirty="0" sz="600" b="1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817978" y="458358"/>
            <a:ext cx="1317625" cy="208915"/>
          </a:xfrm>
          <a:custGeom>
            <a:avLst/>
            <a:gdLst/>
            <a:ahLst/>
            <a:cxnLst/>
            <a:rect l="l" t="t" r="r" b="b"/>
            <a:pathLst>
              <a:path w="1317625" h="208915">
                <a:moveTo>
                  <a:pt x="119841" y="139029"/>
                </a:moveTo>
                <a:lnTo>
                  <a:pt x="30694" y="139029"/>
                </a:lnTo>
                <a:lnTo>
                  <a:pt x="30694" y="144705"/>
                </a:lnTo>
                <a:lnTo>
                  <a:pt x="80392" y="144705"/>
                </a:lnTo>
                <a:lnTo>
                  <a:pt x="83665" y="145159"/>
                </a:lnTo>
                <a:lnTo>
                  <a:pt x="98980" y="161145"/>
                </a:lnTo>
                <a:lnTo>
                  <a:pt x="98980" y="172486"/>
                </a:lnTo>
                <a:lnTo>
                  <a:pt x="99840" y="179477"/>
                </a:lnTo>
                <a:lnTo>
                  <a:pt x="126316" y="208043"/>
                </a:lnTo>
                <a:lnTo>
                  <a:pt x="129097" y="208043"/>
                </a:lnTo>
                <a:lnTo>
                  <a:pt x="134669" y="206899"/>
                </a:lnTo>
                <a:lnTo>
                  <a:pt x="136958" y="205536"/>
                </a:lnTo>
                <a:lnTo>
                  <a:pt x="138693" y="203484"/>
                </a:lnTo>
                <a:lnTo>
                  <a:pt x="141436" y="200400"/>
                </a:lnTo>
                <a:lnTo>
                  <a:pt x="142450" y="196825"/>
                </a:lnTo>
                <a:lnTo>
                  <a:pt x="142022" y="194640"/>
                </a:lnTo>
                <a:lnTo>
                  <a:pt x="140685" y="188642"/>
                </a:lnTo>
                <a:lnTo>
                  <a:pt x="138434" y="185559"/>
                </a:lnTo>
                <a:lnTo>
                  <a:pt x="134830" y="183421"/>
                </a:lnTo>
                <a:lnTo>
                  <a:pt x="132701" y="182276"/>
                </a:lnTo>
                <a:lnTo>
                  <a:pt x="131273" y="180631"/>
                </a:lnTo>
                <a:lnTo>
                  <a:pt x="129797" y="176355"/>
                </a:lnTo>
                <a:lnTo>
                  <a:pt x="129305" y="173725"/>
                </a:lnTo>
                <a:lnTo>
                  <a:pt x="128814" y="167473"/>
                </a:lnTo>
                <a:lnTo>
                  <a:pt x="128360" y="163860"/>
                </a:lnTo>
                <a:lnTo>
                  <a:pt x="127707" y="159745"/>
                </a:lnTo>
                <a:lnTo>
                  <a:pt x="127385" y="155309"/>
                </a:lnTo>
                <a:lnTo>
                  <a:pt x="126364" y="151156"/>
                </a:lnTo>
                <a:lnTo>
                  <a:pt x="122921" y="143428"/>
                </a:lnTo>
                <a:lnTo>
                  <a:pt x="120546" y="139815"/>
                </a:lnTo>
                <a:lnTo>
                  <a:pt x="119841" y="139029"/>
                </a:lnTo>
                <a:close/>
              </a:path>
              <a:path w="1317625" h="208915">
                <a:moveTo>
                  <a:pt x="94222" y="34951"/>
                </a:moveTo>
                <a:lnTo>
                  <a:pt x="10717" y="34951"/>
                </a:lnTo>
                <a:lnTo>
                  <a:pt x="7160" y="36389"/>
                </a:lnTo>
                <a:lnTo>
                  <a:pt x="1428" y="42149"/>
                </a:lnTo>
                <a:lnTo>
                  <a:pt x="110" y="45449"/>
                </a:lnTo>
                <a:lnTo>
                  <a:pt x="0" y="196825"/>
                </a:lnTo>
                <a:lnTo>
                  <a:pt x="1797" y="200400"/>
                </a:lnTo>
                <a:lnTo>
                  <a:pt x="9005" y="206151"/>
                </a:lnTo>
                <a:lnTo>
                  <a:pt x="13100" y="207589"/>
                </a:lnTo>
                <a:lnTo>
                  <a:pt x="21774" y="207589"/>
                </a:lnTo>
                <a:lnTo>
                  <a:pt x="30694" y="144705"/>
                </a:lnTo>
                <a:lnTo>
                  <a:pt x="27015" y="144705"/>
                </a:lnTo>
                <a:lnTo>
                  <a:pt x="30694" y="139029"/>
                </a:lnTo>
                <a:lnTo>
                  <a:pt x="119841" y="139029"/>
                </a:lnTo>
                <a:lnTo>
                  <a:pt x="114738" y="133354"/>
                </a:lnTo>
                <a:lnTo>
                  <a:pt x="105856" y="133354"/>
                </a:lnTo>
                <a:lnTo>
                  <a:pt x="105970" y="130724"/>
                </a:lnTo>
                <a:lnTo>
                  <a:pt x="105996" y="130147"/>
                </a:lnTo>
                <a:lnTo>
                  <a:pt x="106102" y="127688"/>
                </a:lnTo>
                <a:lnTo>
                  <a:pt x="115257" y="127688"/>
                </a:lnTo>
                <a:lnTo>
                  <a:pt x="116129" y="127026"/>
                </a:lnTo>
                <a:lnTo>
                  <a:pt x="117773" y="125219"/>
                </a:lnTo>
                <a:lnTo>
                  <a:pt x="30694" y="125219"/>
                </a:lnTo>
                <a:lnTo>
                  <a:pt x="27261" y="119298"/>
                </a:lnTo>
                <a:lnTo>
                  <a:pt x="30694" y="119298"/>
                </a:lnTo>
                <a:lnTo>
                  <a:pt x="30694" y="63309"/>
                </a:lnTo>
                <a:lnTo>
                  <a:pt x="27753" y="63309"/>
                </a:lnTo>
                <a:lnTo>
                  <a:pt x="30694" y="55420"/>
                </a:lnTo>
                <a:lnTo>
                  <a:pt x="124394" y="55420"/>
                </a:lnTo>
                <a:lnTo>
                  <a:pt x="124004" y="54823"/>
                </a:lnTo>
                <a:lnTo>
                  <a:pt x="119761" y="49812"/>
                </a:lnTo>
                <a:lnTo>
                  <a:pt x="114980" y="45449"/>
                </a:lnTo>
                <a:lnTo>
                  <a:pt x="109659" y="41733"/>
                </a:lnTo>
                <a:lnTo>
                  <a:pt x="102205" y="37212"/>
                </a:lnTo>
                <a:lnTo>
                  <a:pt x="94222" y="34951"/>
                </a:lnTo>
                <a:close/>
              </a:path>
              <a:path w="1317625" h="208915">
                <a:moveTo>
                  <a:pt x="30694" y="139029"/>
                </a:moveTo>
                <a:lnTo>
                  <a:pt x="27015" y="144705"/>
                </a:lnTo>
                <a:lnTo>
                  <a:pt x="30694" y="144705"/>
                </a:lnTo>
                <a:lnTo>
                  <a:pt x="30694" y="139029"/>
                </a:lnTo>
                <a:close/>
              </a:path>
              <a:path w="1317625" h="208915">
                <a:moveTo>
                  <a:pt x="106102" y="127688"/>
                </a:moveTo>
                <a:lnTo>
                  <a:pt x="105996" y="130147"/>
                </a:lnTo>
                <a:lnTo>
                  <a:pt x="105970" y="130724"/>
                </a:lnTo>
                <a:lnTo>
                  <a:pt x="105856" y="133354"/>
                </a:lnTo>
                <a:lnTo>
                  <a:pt x="111258" y="130724"/>
                </a:lnTo>
                <a:lnTo>
                  <a:pt x="111431" y="130724"/>
                </a:lnTo>
                <a:lnTo>
                  <a:pt x="110681" y="130147"/>
                </a:lnTo>
                <a:lnTo>
                  <a:pt x="106102" y="127688"/>
                </a:lnTo>
                <a:close/>
              </a:path>
              <a:path w="1317625" h="208915">
                <a:moveTo>
                  <a:pt x="111431" y="130724"/>
                </a:moveTo>
                <a:lnTo>
                  <a:pt x="111258" y="130724"/>
                </a:lnTo>
                <a:lnTo>
                  <a:pt x="105856" y="133354"/>
                </a:lnTo>
                <a:lnTo>
                  <a:pt x="114738" y="133354"/>
                </a:lnTo>
                <a:lnTo>
                  <a:pt x="114483" y="133070"/>
                </a:lnTo>
                <a:lnTo>
                  <a:pt x="111431" y="130724"/>
                </a:lnTo>
                <a:close/>
              </a:path>
              <a:path w="1317625" h="208915">
                <a:moveTo>
                  <a:pt x="115257" y="127688"/>
                </a:moveTo>
                <a:lnTo>
                  <a:pt x="106102" y="127688"/>
                </a:lnTo>
                <a:lnTo>
                  <a:pt x="110681" y="130147"/>
                </a:lnTo>
                <a:lnTo>
                  <a:pt x="111431" y="130724"/>
                </a:lnTo>
                <a:lnTo>
                  <a:pt x="111258" y="130724"/>
                </a:lnTo>
                <a:lnTo>
                  <a:pt x="115257" y="127688"/>
                </a:lnTo>
                <a:close/>
              </a:path>
              <a:path w="1317625" h="208915">
                <a:moveTo>
                  <a:pt x="30694" y="119298"/>
                </a:moveTo>
                <a:lnTo>
                  <a:pt x="27261" y="119298"/>
                </a:lnTo>
                <a:lnTo>
                  <a:pt x="30694" y="125219"/>
                </a:lnTo>
                <a:lnTo>
                  <a:pt x="30694" y="119298"/>
                </a:lnTo>
                <a:close/>
              </a:path>
              <a:path w="1317625" h="208915">
                <a:moveTo>
                  <a:pt x="124394" y="55420"/>
                </a:moveTo>
                <a:lnTo>
                  <a:pt x="30694" y="55420"/>
                </a:lnTo>
                <a:lnTo>
                  <a:pt x="30694" y="63309"/>
                </a:lnTo>
                <a:lnTo>
                  <a:pt x="88906" y="63309"/>
                </a:lnTo>
                <a:lnTo>
                  <a:pt x="93039" y="65740"/>
                </a:lnTo>
                <a:lnTo>
                  <a:pt x="100730" y="75445"/>
                </a:lnTo>
                <a:lnTo>
                  <a:pt x="102659" y="81480"/>
                </a:lnTo>
                <a:lnTo>
                  <a:pt x="102659" y="94307"/>
                </a:lnTo>
                <a:lnTo>
                  <a:pt x="87430" y="119298"/>
                </a:lnTo>
                <a:lnTo>
                  <a:pt x="30694" y="119298"/>
                </a:lnTo>
                <a:lnTo>
                  <a:pt x="30694" y="125219"/>
                </a:lnTo>
                <a:lnTo>
                  <a:pt x="117773" y="125219"/>
                </a:lnTo>
                <a:lnTo>
                  <a:pt x="124803" y="117491"/>
                </a:lnTo>
                <a:lnTo>
                  <a:pt x="128237" y="112147"/>
                </a:lnTo>
                <a:lnTo>
                  <a:pt x="133316" y="100304"/>
                </a:lnTo>
                <a:lnTo>
                  <a:pt x="134568" y="94307"/>
                </a:lnTo>
                <a:lnTo>
                  <a:pt x="134584" y="87979"/>
                </a:lnTo>
                <a:lnTo>
                  <a:pt x="134214" y="81480"/>
                </a:lnTo>
                <a:lnTo>
                  <a:pt x="134154" y="80434"/>
                </a:lnTo>
                <a:lnTo>
                  <a:pt x="132866" y="73336"/>
                </a:lnTo>
                <a:lnTo>
                  <a:pt x="130717" y="66685"/>
                </a:lnTo>
                <a:lnTo>
                  <a:pt x="127707" y="60481"/>
                </a:lnTo>
                <a:lnTo>
                  <a:pt x="124394" y="55420"/>
                </a:lnTo>
                <a:close/>
              </a:path>
              <a:path w="1317625" h="208915">
                <a:moveTo>
                  <a:pt x="30694" y="55420"/>
                </a:moveTo>
                <a:lnTo>
                  <a:pt x="27753" y="63309"/>
                </a:lnTo>
                <a:lnTo>
                  <a:pt x="30694" y="63309"/>
                </a:lnTo>
                <a:lnTo>
                  <a:pt x="30694" y="55420"/>
                </a:lnTo>
                <a:close/>
              </a:path>
              <a:path w="1317625" h="208915">
                <a:moveTo>
                  <a:pt x="202103" y="64085"/>
                </a:moveTo>
                <a:lnTo>
                  <a:pt x="193590" y="64085"/>
                </a:lnTo>
                <a:lnTo>
                  <a:pt x="189825" y="65523"/>
                </a:lnTo>
                <a:lnTo>
                  <a:pt x="183932" y="71274"/>
                </a:lnTo>
                <a:lnTo>
                  <a:pt x="182456" y="74849"/>
                </a:lnTo>
                <a:lnTo>
                  <a:pt x="182456" y="196825"/>
                </a:lnTo>
                <a:lnTo>
                  <a:pt x="183847" y="200400"/>
                </a:lnTo>
                <a:lnTo>
                  <a:pt x="189409" y="206151"/>
                </a:lnTo>
                <a:lnTo>
                  <a:pt x="193098" y="207589"/>
                </a:lnTo>
                <a:lnTo>
                  <a:pt x="201772" y="207589"/>
                </a:lnTo>
                <a:lnTo>
                  <a:pt x="205376" y="206151"/>
                </a:lnTo>
                <a:lnTo>
                  <a:pt x="211600" y="200400"/>
                </a:lnTo>
                <a:lnTo>
                  <a:pt x="213151" y="196825"/>
                </a:lnTo>
                <a:lnTo>
                  <a:pt x="213151" y="135085"/>
                </a:lnTo>
                <a:lnTo>
                  <a:pt x="197439" y="135085"/>
                </a:lnTo>
                <a:lnTo>
                  <a:pt x="197439" y="106727"/>
                </a:lnTo>
                <a:lnTo>
                  <a:pt x="213151" y="106727"/>
                </a:lnTo>
                <a:lnTo>
                  <a:pt x="213151" y="74849"/>
                </a:lnTo>
                <a:lnTo>
                  <a:pt x="211638" y="71274"/>
                </a:lnTo>
                <a:lnTo>
                  <a:pt x="205584" y="65523"/>
                </a:lnTo>
                <a:lnTo>
                  <a:pt x="202103" y="64085"/>
                </a:lnTo>
                <a:close/>
              </a:path>
              <a:path w="1317625" h="208915">
                <a:moveTo>
                  <a:pt x="311554" y="0"/>
                </a:moveTo>
                <a:lnTo>
                  <a:pt x="302880" y="0"/>
                </a:lnTo>
                <a:lnTo>
                  <a:pt x="299276" y="1437"/>
                </a:lnTo>
                <a:lnTo>
                  <a:pt x="293052" y="7188"/>
                </a:lnTo>
                <a:lnTo>
                  <a:pt x="291501" y="10764"/>
                </a:lnTo>
                <a:lnTo>
                  <a:pt x="291501" y="196825"/>
                </a:lnTo>
                <a:lnTo>
                  <a:pt x="293014" y="200400"/>
                </a:lnTo>
                <a:lnTo>
                  <a:pt x="299078" y="206151"/>
                </a:lnTo>
                <a:lnTo>
                  <a:pt x="302558" y="207589"/>
                </a:lnTo>
                <a:lnTo>
                  <a:pt x="311232" y="207589"/>
                </a:lnTo>
                <a:lnTo>
                  <a:pt x="315035" y="206151"/>
                </a:lnTo>
                <a:lnTo>
                  <a:pt x="320767" y="200400"/>
                </a:lnTo>
                <a:lnTo>
                  <a:pt x="322205" y="196825"/>
                </a:lnTo>
                <a:lnTo>
                  <a:pt x="322205" y="135085"/>
                </a:lnTo>
                <a:lnTo>
                  <a:pt x="306976" y="135085"/>
                </a:lnTo>
                <a:lnTo>
                  <a:pt x="306976" y="106727"/>
                </a:lnTo>
                <a:lnTo>
                  <a:pt x="322205" y="106727"/>
                </a:lnTo>
                <a:lnTo>
                  <a:pt x="322205" y="10764"/>
                </a:lnTo>
                <a:lnTo>
                  <a:pt x="320805" y="7188"/>
                </a:lnTo>
                <a:lnTo>
                  <a:pt x="315243" y="1437"/>
                </a:lnTo>
                <a:lnTo>
                  <a:pt x="311554" y="0"/>
                </a:lnTo>
                <a:close/>
              </a:path>
              <a:path w="1317625" h="208915">
                <a:moveTo>
                  <a:pt x="213151" y="106727"/>
                </a:moveTo>
                <a:lnTo>
                  <a:pt x="197439" y="106727"/>
                </a:lnTo>
                <a:lnTo>
                  <a:pt x="197439" y="135085"/>
                </a:lnTo>
                <a:lnTo>
                  <a:pt x="213151" y="135085"/>
                </a:lnTo>
                <a:lnTo>
                  <a:pt x="213151" y="106727"/>
                </a:lnTo>
                <a:close/>
              </a:path>
              <a:path w="1317625" h="208915">
                <a:moveTo>
                  <a:pt x="291501" y="106727"/>
                </a:moveTo>
                <a:lnTo>
                  <a:pt x="213151" y="106727"/>
                </a:lnTo>
                <a:lnTo>
                  <a:pt x="213151" y="135085"/>
                </a:lnTo>
                <a:lnTo>
                  <a:pt x="291501" y="135085"/>
                </a:lnTo>
                <a:lnTo>
                  <a:pt x="291501" y="106727"/>
                </a:lnTo>
                <a:close/>
              </a:path>
              <a:path w="1317625" h="208915">
                <a:moveTo>
                  <a:pt x="322205" y="106727"/>
                </a:moveTo>
                <a:lnTo>
                  <a:pt x="306976" y="106727"/>
                </a:lnTo>
                <a:lnTo>
                  <a:pt x="306976" y="135085"/>
                </a:lnTo>
                <a:lnTo>
                  <a:pt x="322205" y="135085"/>
                </a:lnTo>
                <a:lnTo>
                  <a:pt x="322205" y="106727"/>
                </a:lnTo>
                <a:close/>
              </a:path>
              <a:path w="1317625" h="208915">
                <a:moveTo>
                  <a:pt x="412700" y="129007"/>
                </a:moveTo>
                <a:lnTo>
                  <a:pt x="412700" y="196825"/>
                </a:lnTo>
                <a:lnTo>
                  <a:pt x="414138" y="200400"/>
                </a:lnTo>
                <a:lnTo>
                  <a:pt x="419861" y="206151"/>
                </a:lnTo>
                <a:lnTo>
                  <a:pt x="423342" y="207589"/>
                </a:lnTo>
                <a:lnTo>
                  <a:pt x="431202" y="207589"/>
                </a:lnTo>
                <a:lnTo>
                  <a:pt x="434522" y="206151"/>
                </a:lnTo>
                <a:lnTo>
                  <a:pt x="440255" y="200400"/>
                </a:lnTo>
                <a:lnTo>
                  <a:pt x="441683" y="196825"/>
                </a:lnTo>
                <a:lnTo>
                  <a:pt x="441683" y="138784"/>
                </a:lnTo>
                <a:lnTo>
                  <a:pt x="437266" y="138784"/>
                </a:lnTo>
                <a:lnTo>
                  <a:pt x="439122" y="131632"/>
                </a:lnTo>
                <a:lnTo>
                  <a:pt x="414668" y="131632"/>
                </a:lnTo>
                <a:lnTo>
                  <a:pt x="412700" y="129007"/>
                </a:lnTo>
                <a:close/>
              </a:path>
              <a:path w="1317625" h="208915">
                <a:moveTo>
                  <a:pt x="441683" y="121767"/>
                </a:moveTo>
                <a:lnTo>
                  <a:pt x="437266" y="138784"/>
                </a:lnTo>
                <a:lnTo>
                  <a:pt x="441683" y="132432"/>
                </a:lnTo>
                <a:lnTo>
                  <a:pt x="441683" y="121767"/>
                </a:lnTo>
                <a:close/>
              </a:path>
              <a:path w="1317625" h="208915">
                <a:moveTo>
                  <a:pt x="441683" y="132432"/>
                </a:moveTo>
                <a:lnTo>
                  <a:pt x="437266" y="138784"/>
                </a:lnTo>
                <a:lnTo>
                  <a:pt x="441683" y="138784"/>
                </a:lnTo>
                <a:lnTo>
                  <a:pt x="441683" y="132432"/>
                </a:lnTo>
                <a:close/>
              </a:path>
              <a:path w="1317625" h="208915">
                <a:moveTo>
                  <a:pt x="449102" y="121767"/>
                </a:moveTo>
                <a:lnTo>
                  <a:pt x="441683" y="121767"/>
                </a:lnTo>
                <a:lnTo>
                  <a:pt x="441683" y="132432"/>
                </a:lnTo>
                <a:lnTo>
                  <a:pt x="449102" y="121767"/>
                </a:lnTo>
                <a:close/>
              </a:path>
              <a:path w="1317625" h="208915">
                <a:moveTo>
                  <a:pt x="412700" y="123734"/>
                </a:moveTo>
                <a:lnTo>
                  <a:pt x="412700" y="129007"/>
                </a:lnTo>
                <a:lnTo>
                  <a:pt x="414668" y="131632"/>
                </a:lnTo>
                <a:lnTo>
                  <a:pt x="412700" y="123734"/>
                </a:lnTo>
                <a:close/>
              </a:path>
              <a:path w="1317625" h="208915">
                <a:moveTo>
                  <a:pt x="441172" y="123734"/>
                </a:moveTo>
                <a:lnTo>
                  <a:pt x="412700" y="123734"/>
                </a:lnTo>
                <a:lnTo>
                  <a:pt x="414668" y="131632"/>
                </a:lnTo>
                <a:lnTo>
                  <a:pt x="439122" y="131632"/>
                </a:lnTo>
                <a:lnTo>
                  <a:pt x="441172" y="123734"/>
                </a:lnTo>
                <a:close/>
              </a:path>
              <a:path w="1317625" h="208915">
                <a:moveTo>
                  <a:pt x="377503" y="34213"/>
                </a:moveTo>
                <a:lnTo>
                  <a:pt x="369311" y="34213"/>
                </a:lnTo>
                <a:lnTo>
                  <a:pt x="365746" y="35651"/>
                </a:lnTo>
                <a:lnTo>
                  <a:pt x="358916" y="41203"/>
                </a:lnTo>
                <a:lnTo>
                  <a:pt x="357194" y="44817"/>
                </a:lnTo>
                <a:lnTo>
                  <a:pt x="357210" y="50984"/>
                </a:lnTo>
                <a:lnTo>
                  <a:pt x="357489" y="52507"/>
                </a:lnTo>
                <a:lnTo>
                  <a:pt x="357525" y="52706"/>
                </a:lnTo>
                <a:lnTo>
                  <a:pt x="358831" y="56650"/>
                </a:lnTo>
                <a:lnTo>
                  <a:pt x="359985" y="58712"/>
                </a:lnTo>
                <a:lnTo>
                  <a:pt x="361621" y="60850"/>
                </a:lnTo>
                <a:lnTo>
                  <a:pt x="412700" y="129007"/>
                </a:lnTo>
                <a:lnTo>
                  <a:pt x="412700" y="123734"/>
                </a:lnTo>
                <a:lnTo>
                  <a:pt x="441172" y="123734"/>
                </a:lnTo>
                <a:lnTo>
                  <a:pt x="441683" y="121767"/>
                </a:lnTo>
                <a:lnTo>
                  <a:pt x="449102" y="121767"/>
                </a:lnTo>
                <a:lnTo>
                  <a:pt x="459740" y="106471"/>
                </a:lnTo>
                <a:lnTo>
                  <a:pt x="432110" y="106471"/>
                </a:lnTo>
                <a:lnTo>
                  <a:pt x="425234" y="105487"/>
                </a:lnTo>
                <a:lnTo>
                  <a:pt x="428226" y="101089"/>
                </a:lnTo>
                <a:lnTo>
                  <a:pt x="385009" y="41203"/>
                </a:lnTo>
                <a:lnTo>
                  <a:pt x="381641" y="36682"/>
                </a:lnTo>
                <a:lnTo>
                  <a:pt x="381514" y="36512"/>
                </a:lnTo>
                <a:lnTo>
                  <a:pt x="377503" y="34213"/>
                </a:lnTo>
                <a:close/>
              </a:path>
              <a:path w="1317625" h="208915">
                <a:moveTo>
                  <a:pt x="428226" y="101089"/>
                </a:moveTo>
                <a:lnTo>
                  <a:pt x="425234" y="105487"/>
                </a:lnTo>
                <a:lnTo>
                  <a:pt x="432110" y="106471"/>
                </a:lnTo>
                <a:lnTo>
                  <a:pt x="428226" y="101089"/>
                </a:lnTo>
                <a:close/>
              </a:path>
              <a:path w="1317625" h="208915">
                <a:moveTo>
                  <a:pt x="484750" y="34213"/>
                </a:moveTo>
                <a:lnTo>
                  <a:pt x="476228" y="34213"/>
                </a:lnTo>
                <a:lnTo>
                  <a:pt x="472141" y="36682"/>
                </a:lnTo>
                <a:lnTo>
                  <a:pt x="468698" y="41610"/>
                </a:lnTo>
                <a:lnTo>
                  <a:pt x="428226" y="101089"/>
                </a:lnTo>
                <a:lnTo>
                  <a:pt x="432110" y="106471"/>
                </a:lnTo>
                <a:lnTo>
                  <a:pt x="459740" y="106471"/>
                </a:lnTo>
                <a:lnTo>
                  <a:pt x="492958" y="58712"/>
                </a:lnTo>
                <a:lnTo>
                  <a:pt x="494001" y="57151"/>
                </a:lnTo>
                <a:lnTo>
                  <a:pt x="494692" y="55629"/>
                </a:lnTo>
                <a:lnTo>
                  <a:pt x="495462" y="52706"/>
                </a:lnTo>
                <a:lnTo>
                  <a:pt x="495515" y="52507"/>
                </a:lnTo>
                <a:lnTo>
                  <a:pt x="495612" y="44817"/>
                </a:lnTo>
                <a:lnTo>
                  <a:pt x="494286" y="41610"/>
                </a:lnTo>
                <a:lnTo>
                  <a:pt x="494200" y="41402"/>
                </a:lnTo>
                <a:lnTo>
                  <a:pt x="488146" y="35651"/>
                </a:lnTo>
                <a:lnTo>
                  <a:pt x="484750" y="34213"/>
                </a:lnTo>
                <a:close/>
              </a:path>
              <a:path w="1317625" h="208915">
                <a:moveTo>
                  <a:pt x="610462" y="20374"/>
                </a:moveTo>
                <a:lnTo>
                  <a:pt x="578528" y="20374"/>
                </a:lnTo>
                <a:lnTo>
                  <a:pt x="578528" y="196825"/>
                </a:lnTo>
                <a:lnTo>
                  <a:pt x="580004" y="200400"/>
                </a:lnTo>
                <a:lnTo>
                  <a:pt x="585897" y="206151"/>
                </a:lnTo>
                <a:lnTo>
                  <a:pt x="589661" y="207589"/>
                </a:lnTo>
                <a:lnTo>
                  <a:pt x="598997" y="207589"/>
                </a:lnTo>
                <a:lnTo>
                  <a:pt x="602885" y="206151"/>
                </a:lnTo>
                <a:lnTo>
                  <a:pt x="608948" y="200400"/>
                </a:lnTo>
                <a:lnTo>
                  <a:pt x="610462" y="196825"/>
                </a:lnTo>
                <a:lnTo>
                  <a:pt x="610462" y="20374"/>
                </a:lnTo>
                <a:close/>
              </a:path>
              <a:path w="1317625" h="208915">
                <a:moveTo>
                  <a:pt x="653274" y="5817"/>
                </a:moveTo>
                <a:lnTo>
                  <a:pt x="535716" y="5817"/>
                </a:lnTo>
                <a:lnTo>
                  <a:pt x="532097" y="7141"/>
                </a:lnTo>
                <a:lnTo>
                  <a:pt x="526427" y="12192"/>
                </a:lnTo>
                <a:lnTo>
                  <a:pt x="524989" y="15607"/>
                </a:lnTo>
                <a:lnTo>
                  <a:pt x="525092" y="24404"/>
                </a:lnTo>
                <a:lnTo>
                  <a:pt x="526427" y="27611"/>
                </a:lnTo>
                <a:lnTo>
                  <a:pt x="532253" y="32908"/>
                </a:lnTo>
                <a:lnTo>
                  <a:pt x="535716" y="34185"/>
                </a:lnTo>
                <a:lnTo>
                  <a:pt x="578528" y="34185"/>
                </a:lnTo>
                <a:lnTo>
                  <a:pt x="578528" y="20374"/>
                </a:lnTo>
                <a:lnTo>
                  <a:pt x="664000" y="20374"/>
                </a:lnTo>
                <a:lnTo>
                  <a:pt x="663898" y="15607"/>
                </a:lnTo>
                <a:lnTo>
                  <a:pt x="662563" y="12400"/>
                </a:lnTo>
                <a:lnTo>
                  <a:pt x="656840" y="7141"/>
                </a:lnTo>
                <a:lnTo>
                  <a:pt x="653274" y="5817"/>
                </a:lnTo>
                <a:close/>
              </a:path>
              <a:path w="1317625" h="208915">
                <a:moveTo>
                  <a:pt x="664000" y="20374"/>
                </a:moveTo>
                <a:lnTo>
                  <a:pt x="610462" y="20374"/>
                </a:lnTo>
                <a:lnTo>
                  <a:pt x="610462" y="34185"/>
                </a:lnTo>
                <a:lnTo>
                  <a:pt x="653274" y="34185"/>
                </a:lnTo>
                <a:lnTo>
                  <a:pt x="656840" y="32908"/>
                </a:lnTo>
                <a:lnTo>
                  <a:pt x="662563" y="27819"/>
                </a:lnTo>
                <a:lnTo>
                  <a:pt x="664000" y="24404"/>
                </a:lnTo>
                <a:lnTo>
                  <a:pt x="664000" y="20374"/>
                </a:lnTo>
                <a:close/>
              </a:path>
              <a:path w="1317625" h="208915">
                <a:moveTo>
                  <a:pt x="720074" y="23297"/>
                </a:moveTo>
                <a:lnTo>
                  <a:pt x="711551" y="23297"/>
                </a:lnTo>
                <a:lnTo>
                  <a:pt x="707787" y="24745"/>
                </a:lnTo>
                <a:lnTo>
                  <a:pt x="701894" y="30496"/>
                </a:lnTo>
                <a:lnTo>
                  <a:pt x="700418" y="34071"/>
                </a:lnTo>
                <a:lnTo>
                  <a:pt x="700418" y="196825"/>
                </a:lnTo>
                <a:lnTo>
                  <a:pt x="701808" y="200400"/>
                </a:lnTo>
                <a:lnTo>
                  <a:pt x="707380" y="206151"/>
                </a:lnTo>
                <a:lnTo>
                  <a:pt x="711059" y="207589"/>
                </a:lnTo>
                <a:lnTo>
                  <a:pt x="719743" y="207589"/>
                </a:lnTo>
                <a:lnTo>
                  <a:pt x="723347" y="206151"/>
                </a:lnTo>
                <a:lnTo>
                  <a:pt x="729561" y="200400"/>
                </a:lnTo>
                <a:lnTo>
                  <a:pt x="731122" y="196825"/>
                </a:lnTo>
                <a:lnTo>
                  <a:pt x="731122" y="135085"/>
                </a:lnTo>
                <a:lnTo>
                  <a:pt x="715401" y="135085"/>
                </a:lnTo>
                <a:lnTo>
                  <a:pt x="715401" y="106727"/>
                </a:lnTo>
                <a:lnTo>
                  <a:pt x="731122" y="106727"/>
                </a:lnTo>
                <a:lnTo>
                  <a:pt x="731122" y="34071"/>
                </a:lnTo>
                <a:lnTo>
                  <a:pt x="729609" y="30496"/>
                </a:lnTo>
                <a:lnTo>
                  <a:pt x="723545" y="24745"/>
                </a:lnTo>
                <a:lnTo>
                  <a:pt x="720074" y="23297"/>
                </a:lnTo>
                <a:close/>
              </a:path>
              <a:path w="1317625" h="208915">
                <a:moveTo>
                  <a:pt x="829525" y="52431"/>
                </a:moveTo>
                <a:lnTo>
                  <a:pt x="820851" y="52431"/>
                </a:lnTo>
                <a:lnTo>
                  <a:pt x="817247" y="53869"/>
                </a:lnTo>
                <a:lnTo>
                  <a:pt x="811023" y="59620"/>
                </a:lnTo>
                <a:lnTo>
                  <a:pt x="809472" y="63196"/>
                </a:lnTo>
                <a:lnTo>
                  <a:pt x="809472" y="196825"/>
                </a:lnTo>
                <a:lnTo>
                  <a:pt x="810985" y="200400"/>
                </a:lnTo>
                <a:lnTo>
                  <a:pt x="817039" y="206151"/>
                </a:lnTo>
                <a:lnTo>
                  <a:pt x="820520" y="207589"/>
                </a:lnTo>
                <a:lnTo>
                  <a:pt x="829194" y="207589"/>
                </a:lnTo>
                <a:lnTo>
                  <a:pt x="833006" y="206151"/>
                </a:lnTo>
                <a:lnTo>
                  <a:pt x="838738" y="200400"/>
                </a:lnTo>
                <a:lnTo>
                  <a:pt x="840167" y="196825"/>
                </a:lnTo>
                <a:lnTo>
                  <a:pt x="840167" y="135085"/>
                </a:lnTo>
                <a:lnTo>
                  <a:pt x="824938" y="135085"/>
                </a:lnTo>
                <a:lnTo>
                  <a:pt x="824938" y="106727"/>
                </a:lnTo>
                <a:lnTo>
                  <a:pt x="840167" y="106727"/>
                </a:lnTo>
                <a:lnTo>
                  <a:pt x="840167" y="63196"/>
                </a:lnTo>
                <a:lnTo>
                  <a:pt x="838776" y="59620"/>
                </a:lnTo>
                <a:lnTo>
                  <a:pt x="833205" y="53869"/>
                </a:lnTo>
                <a:lnTo>
                  <a:pt x="829525" y="52431"/>
                </a:lnTo>
                <a:close/>
              </a:path>
              <a:path w="1317625" h="208915">
                <a:moveTo>
                  <a:pt x="731122" y="106727"/>
                </a:moveTo>
                <a:lnTo>
                  <a:pt x="715401" y="106727"/>
                </a:lnTo>
                <a:lnTo>
                  <a:pt x="715401" y="135085"/>
                </a:lnTo>
                <a:lnTo>
                  <a:pt x="731122" y="135085"/>
                </a:lnTo>
                <a:lnTo>
                  <a:pt x="731122" y="106727"/>
                </a:lnTo>
                <a:close/>
              </a:path>
              <a:path w="1317625" h="208915">
                <a:moveTo>
                  <a:pt x="809472" y="106727"/>
                </a:moveTo>
                <a:lnTo>
                  <a:pt x="731122" y="106727"/>
                </a:lnTo>
                <a:lnTo>
                  <a:pt x="731122" y="135085"/>
                </a:lnTo>
                <a:lnTo>
                  <a:pt x="809472" y="135085"/>
                </a:lnTo>
                <a:lnTo>
                  <a:pt x="809472" y="106727"/>
                </a:lnTo>
                <a:close/>
              </a:path>
              <a:path w="1317625" h="208915">
                <a:moveTo>
                  <a:pt x="840167" y="106727"/>
                </a:moveTo>
                <a:lnTo>
                  <a:pt x="824938" y="106727"/>
                </a:lnTo>
                <a:lnTo>
                  <a:pt x="824938" y="135085"/>
                </a:lnTo>
                <a:lnTo>
                  <a:pt x="840167" y="135085"/>
                </a:lnTo>
                <a:lnTo>
                  <a:pt x="840167" y="106727"/>
                </a:lnTo>
                <a:close/>
              </a:path>
              <a:path w="1317625" h="208915">
                <a:moveTo>
                  <a:pt x="909701" y="34705"/>
                </a:moveTo>
                <a:lnTo>
                  <a:pt x="903155" y="34705"/>
                </a:lnTo>
                <a:lnTo>
                  <a:pt x="899513" y="36181"/>
                </a:lnTo>
                <a:lnTo>
                  <a:pt x="893450" y="42102"/>
                </a:lnTo>
                <a:lnTo>
                  <a:pt x="891936" y="45640"/>
                </a:lnTo>
                <a:lnTo>
                  <a:pt x="891936" y="196825"/>
                </a:lnTo>
                <a:lnTo>
                  <a:pt x="893251" y="200400"/>
                </a:lnTo>
                <a:lnTo>
                  <a:pt x="898492" y="206151"/>
                </a:lnTo>
                <a:lnTo>
                  <a:pt x="901850" y="207589"/>
                </a:lnTo>
                <a:lnTo>
                  <a:pt x="910193" y="207589"/>
                </a:lnTo>
                <a:lnTo>
                  <a:pt x="913636" y="206151"/>
                </a:lnTo>
                <a:lnTo>
                  <a:pt x="918876" y="200400"/>
                </a:lnTo>
                <a:lnTo>
                  <a:pt x="920181" y="196825"/>
                </a:lnTo>
                <a:lnTo>
                  <a:pt x="920181" y="90966"/>
                </a:lnTo>
                <a:lnTo>
                  <a:pt x="913796" y="80828"/>
                </a:lnTo>
                <a:lnTo>
                  <a:pt x="920181" y="67755"/>
                </a:lnTo>
                <a:lnTo>
                  <a:pt x="937505" y="67755"/>
                </a:lnTo>
                <a:lnTo>
                  <a:pt x="920427" y="41364"/>
                </a:lnTo>
                <a:lnTo>
                  <a:pt x="919122" y="39387"/>
                </a:lnTo>
                <a:lnTo>
                  <a:pt x="917192" y="37789"/>
                </a:lnTo>
                <a:lnTo>
                  <a:pt x="912122" y="35320"/>
                </a:lnTo>
                <a:lnTo>
                  <a:pt x="909701" y="34705"/>
                </a:lnTo>
                <a:close/>
              </a:path>
              <a:path w="1317625" h="208915">
                <a:moveTo>
                  <a:pt x="1056251" y="76382"/>
                </a:moveTo>
                <a:lnTo>
                  <a:pt x="1025546" y="76382"/>
                </a:lnTo>
                <a:lnTo>
                  <a:pt x="1035128" y="78605"/>
                </a:lnTo>
                <a:lnTo>
                  <a:pt x="1025546" y="93274"/>
                </a:lnTo>
                <a:lnTo>
                  <a:pt x="1025546" y="196825"/>
                </a:lnTo>
                <a:lnTo>
                  <a:pt x="1026975" y="200400"/>
                </a:lnTo>
                <a:lnTo>
                  <a:pt x="1032707" y="206151"/>
                </a:lnTo>
                <a:lnTo>
                  <a:pt x="1036434" y="207589"/>
                </a:lnTo>
                <a:lnTo>
                  <a:pt x="1045600" y="207589"/>
                </a:lnTo>
                <a:lnTo>
                  <a:pt x="1049289" y="206151"/>
                </a:lnTo>
                <a:lnTo>
                  <a:pt x="1054851" y="200400"/>
                </a:lnTo>
                <a:lnTo>
                  <a:pt x="1056251" y="196825"/>
                </a:lnTo>
                <a:lnTo>
                  <a:pt x="1056251" y="76382"/>
                </a:lnTo>
                <a:close/>
              </a:path>
              <a:path w="1317625" h="208915">
                <a:moveTo>
                  <a:pt x="937505" y="67755"/>
                </a:moveTo>
                <a:lnTo>
                  <a:pt x="920181" y="67755"/>
                </a:lnTo>
                <a:lnTo>
                  <a:pt x="920181" y="90966"/>
                </a:lnTo>
                <a:lnTo>
                  <a:pt x="960704" y="155309"/>
                </a:lnTo>
                <a:lnTo>
                  <a:pt x="970617" y="161883"/>
                </a:lnTo>
                <a:lnTo>
                  <a:pt x="972746" y="161722"/>
                </a:lnTo>
                <a:lnTo>
                  <a:pt x="975662" y="161722"/>
                </a:lnTo>
                <a:lnTo>
                  <a:pt x="999204" y="133600"/>
                </a:lnTo>
                <a:lnTo>
                  <a:pt x="980114" y="133600"/>
                </a:lnTo>
                <a:lnTo>
                  <a:pt x="967827" y="133108"/>
                </a:lnTo>
                <a:lnTo>
                  <a:pt x="973900" y="123998"/>
                </a:lnTo>
                <a:lnTo>
                  <a:pt x="937505" y="67755"/>
                </a:lnTo>
                <a:close/>
              </a:path>
              <a:path w="1317625" h="208915">
                <a:moveTo>
                  <a:pt x="975662" y="161722"/>
                </a:moveTo>
                <a:lnTo>
                  <a:pt x="972746" y="161722"/>
                </a:lnTo>
                <a:lnTo>
                  <a:pt x="975035" y="161883"/>
                </a:lnTo>
                <a:lnTo>
                  <a:pt x="975662" y="161722"/>
                </a:lnTo>
                <a:close/>
              </a:path>
              <a:path w="1317625" h="208915">
                <a:moveTo>
                  <a:pt x="973900" y="123998"/>
                </a:moveTo>
                <a:lnTo>
                  <a:pt x="967827" y="133108"/>
                </a:lnTo>
                <a:lnTo>
                  <a:pt x="980114" y="133600"/>
                </a:lnTo>
                <a:lnTo>
                  <a:pt x="973900" y="123998"/>
                </a:lnTo>
                <a:close/>
              </a:path>
              <a:path w="1317625" h="208915">
                <a:moveTo>
                  <a:pt x="1044947" y="34705"/>
                </a:moveTo>
                <a:lnTo>
                  <a:pt x="1036112" y="34705"/>
                </a:lnTo>
                <a:lnTo>
                  <a:pt x="1032092" y="36928"/>
                </a:lnTo>
                <a:lnTo>
                  <a:pt x="1028989" y="41364"/>
                </a:lnTo>
                <a:lnTo>
                  <a:pt x="973900" y="123998"/>
                </a:lnTo>
                <a:lnTo>
                  <a:pt x="980114" y="133600"/>
                </a:lnTo>
                <a:lnTo>
                  <a:pt x="999204" y="133600"/>
                </a:lnTo>
                <a:lnTo>
                  <a:pt x="1025546" y="93274"/>
                </a:lnTo>
                <a:lnTo>
                  <a:pt x="1025546" y="76382"/>
                </a:lnTo>
                <a:lnTo>
                  <a:pt x="1056251" y="76382"/>
                </a:lnTo>
                <a:lnTo>
                  <a:pt x="1056251" y="45309"/>
                </a:lnTo>
                <a:lnTo>
                  <a:pt x="1054690" y="41695"/>
                </a:lnTo>
                <a:lnTo>
                  <a:pt x="1048550" y="36181"/>
                </a:lnTo>
                <a:lnTo>
                  <a:pt x="1046492" y="35320"/>
                </a:lnTo>
                <a:lnTo>
                  <a:pt x="1044947" y="34705"/>
                </a:lnTo>
                <a:close/>
              </a:path>
              <a:path w="1317625" h="208915">
                <a:moveTo>
                  <a:pt x="1025546" y="76382"/>
                </a:moveTo>
                <a:lnTo>
                  <a:pt x="1025546" y="93274"/>
                </a:lnTo>
                <a:lnTo>
                  <a:pt x="1035128" y="78605"/>
                </a:lnTo>
                <a:lnTo>
                  <a:pt x="1025546" y="76382"/>
                </a:lnTo>
                <a:close/>
              </a:path>
              <a:path w="1317625" h="208915">
                <a:moveTo>
                  <a:pt x="920181" y="67755"/>
                </a:moveTo>
                <a:lnTo>
                  <a:pt x="913796" y="80828"/>
                </a:lnTo>
                <a:lnTo>
                  <a:pt x="920181" y="90966"/>
                </a:lnTo>
                <a:lnTo>
                  <a:pt x="920181" y="67755"/>
                </a:lnTo>
                <a:close/>
              </a:path>
              <a:path w="1317625" h="208915">
                <a:moveTo>
                  <a:pt x="1127563" y="64085"/>
                </a:moveTo>
                <a:lnTo>
                  <a:pt x="1119050" y="64085"/>
                </a:lnTo>
                <a:lnTo>
                  <a:pt x="1115285" y="65523"/>
                </a:lnTo>
                <a:lnTo>
                  <a:pt x="1109392" y="71274"/>
                </a:lnTo>
                <a:lnTo>
                  <a:pt x="1107916" y="74849"/>
                </a:lnTo>
                <a:lnTo>
                  <a:pt x="1107916" y="196825"/>
                </a:lnTo>
                <a:lnTo>
                  <a:pt x="1109307" y="200400"/>
                </a:lnTo>
                <a:lnTo>
                  <a:pt x="1114878" y="206151"/>
                </a:lnTo>
                <a:lnTo>
                  <a:pt x="1118558" y="207589"/>
                </a:lnTo>
                <a:lnTo>
                  <a:pt x="1127232" y="207589"/>
                </a:lnTo>
                <a:lnTo>
                  <a:pt x="1130836" y="206151"/>
                </a:lnTo>
                <a:lnTo>
                  <a:pt x="1137060" y="200400"/>
                </a:lnTo>
                <a:lnTo>
                  <a:pt x="1138620" y="196825"/>
                </a:lnTo>
                <a:lnTo>
                  <a:pt x="1138620" y="74849"/>
                </a:lnTo>
                <a:lnTo>
                  <a:pt x="1137107" y="71274"/>
                </a:lnTo>
                <a:lnTo>
                  <a:pt x="1131044" y="65523"/>
                </a:lnTo>
                <a:lnTo>
                  <a:pt x="1127563" y="64085"/>
                </a:lnTo>
                <a:close/>
              </a:path>
              <a:path w="1317625" h="208915">
                <a:moveTo>
                  <a:pt x="1229835" y="121296"/>
                </a:moveTo>
                <a:lnTo>
                  <a:pt x="1182530" y="185644"/>
                </a:lnTo>
                <a:lnTo>
                  <a:pt x="1180070" y="188765"/>
                </a:lnTo>
                <a:lnTo>
                  <a:pt x="1178850" y="192142"/>
                </a:lnTo>
                <a:lnTo>
                  <a:pt x="1178850" y="199047"/>
                </a:lnTo>
                <a:lnTo>
                  <a:pt x="1180155" y="202046"/>
                </a:lnTo>
                <a:lnTo>
                  <a:pt x="1184646" y="206690"/>
                </a:lnTo>
                <a:lnTo>
                  <a:pt x="1185504" y="207513"/>
                </a:lnTo>
                <a:lnTo>
                  <a:pt x="1188508" y="208828"/>
                </a:lnTo>
                <a:lnTo>
                  <a:pt x="1197021" y="208828"/>
                </a:lnTo>
                <a:lnTo>
                  <a:pt x="1201107" y="206520"/>
                </a:lnTo>
                <a:lnTo>
                  <a:pt x="1204302" y="202046"/>
                </a:lnTo>
                <a:lnTo>
                  <a:pt x="1246888" y="144064"/>
                </a:lnTo>
                <a:lnTo>
                  <a:pt x="1229835" y="121296"/>
                </a:lnTo>
                <a:close/>
              </a:path>
              <a:path w="1317625" h="208915">
                <a:moveTo>
                  <a:pt x="1261464" y="117822"/>
                </a:moveTo>
                <a:lnTo>
                  <a:pt x="1232389" y="117822"/>
                </a:lnTo>
                <a:lnTo>
                  <a:pt x="1248592" y="141744"/>
                </a:lnTo>
                <a:lnTo>
                  <a:pt x="1246888" y="144064"/>
                </a:lnTo>
                <a:lnTo>
                  <a:pt x="1290470" y="202254"/>
                </a:lnTo>
                <a:lnTo>
                  <a:pt x="1293873" y="206690"/>
                </a:lnTo>
                <a:lnTo>
                  <a:pt x="1297874" y="208828"/>
                </a:lnTo>
                <a:lnTo>
                  <a:pt x="1305905" y="208828"/>
                </a:lnTo>
                <a:lnTo>
                  <a:pt x="1309178" y="207513"/>
                </a:lnTo>
                <a:lnTo>
                  <a:pt x="1315723" y="202254"/>
                </a:lnTo>
                <a:lnTo>
                  <a:pt x="1317369" y="198631"/>
                </a:lnTo>
                <a:lnTo>
                  <a:pt x="1317369" y="190572"/>
                </a:lnTo>
                <a:lnTo>
                  <a:pt x="1316385" y="187536"/>
                </a:lnTo>
                <a:lnTo>
                  <a:pt x="1267864" y="122750"/>
                </a:lnTo>
                <a:lnTo>
                  <a:pt x="1265051" y="122750"/>
                </a:lnTo>
                <a:lnTo>
                  <a:pt x="1261464" y="117822"/>
                </a:lnTo>
                <a:close/>
              </a:path>
              <a:path w="1317625" h="208915">
                <a:moveTo>
                  <a:pt x="1232389" y="117822"/>
                </a:moveTo>
                <a:lnTo>
                  <a:pt x="1229835" y="121296"/>
                </a:lnTo>
                <a:lnTo>
                  <a:pt x="1246888" y="144064"/>
                </a:lnTo>
                <a:lnTo>
                  <a:pt x="1248592" y="141744"/>
                </a:lnTo>
                <a:lnTo>
                  <a:pt x="1232389" y="117822"/>
                </a:lnTo>
                <a:close/>
              </a:path>
              <a:path w="1317625" h="208915">
                <a:moveTo>
                  <a:pt x="1249521" y="98258"/>
                </a:moveTo>
                <a:lnTo>
                  <a:pt x="1248356" y="99812"/>
                </a:lnTo>
                <a:lnTo>
                  <a:pt x="1265051" y="122750"/>
                </a:lnTo>
                <a:lnTo>
                  <a:pt x="1266464" y="120880"/>
                </a:lnTo>
                <a:lnTo>
                  <a:pt x="1249521" y="98258"/>
                </a:lnTo>
                <a:close/>
              </a:path>
              <a:path w="1317625" h="208915">
                <a:moveTo>
                  <a:pt x="1266464" y="120880"/>
                </a:moveTo>
                <a:lnTo>
                  <a:pt x="1265051" y="122750"/>
                </a:lnTo>
                <a:lnTo>
                  <a:pt x="1267864" y="122750"/>
                </a:lnTo>
                <a:lnTo>
                  <a:pt x="1266464" y="120880"/>
                </a:lnTo>
                <a:close/>
              </a:path>
              <a:path w="1317625" h="208915">
                <a:moveTo>
                  <a:pt x="1199064" y="34213"/>
                </a:moveTo>
                <a:lnTo>
                  <a:pt x="1190712" y="34213"/>
                </a:lnTo>
                <a:lnTo>
                  <a:pt x="1187316" y="35651"/>
                </a:lnTo>
                <a:lnTo>
                  <a:pt x="1180931" y="41402"/>
                </a:lnTo>
                <a:lnTo>
                  <a:pt x="1179342" y="44978"/>
                </a:lnTo>
                <a:lnTo>
                  <a:pt x="1179342" y="52545"/>
                </a:lnTo>
                <a:lnTo>
                  <a:pt x="1180401" y="55506"/>
                </a:lnTo>
                <a:lnTo>
                  <a:pt x="1182530" y="58135"/>
                </a:lnTo>
                <a:lnTo>
                  <a:pt x="1229835" y="121296"/>
                </a:lnTo>
                <a:lnTo>
                  <a:pt x="1232389" y="117822"/>
                </a:lnTo>
                <a:lnTo>
                  <a:pt x="1261464" y="117822"/>
                </a:lnTo>
                <a:lnTo>
                  <a:pt x="1248356" y="99812"/>
                </a:lnTo>
                <a:lnTo>
                  <a:pt x="1249521" y="98258"/>
                </a:lnTo>
                <a:lnTo>
                  <a:pt x="1206357" y="40626"/>
                </a:lnTo>
                <a:lnTo>
                  <a:pt x="1203075" y="36351"/>
                </a:lnTo>
                <a:lnTo>
                  <a:pt x="1199064" y="34213"/>
                </a:lnTo>
                <a:close/>
              </a:path>
              <a:path w="1317625" h="208915">
                <a:moveTo>
                  <a:pt x="1307626" y="34705"/>
                </a:moveTo>
                <a:lnTo>
                  <a:pt x="1299274" y="34705"/>
                </a:lnTo>
                <a:lnTo>
                  <a:pt x="1295263" y="37089"/>
                </a:lnTo>
                <a:lnTo>
                  <a:pt x="1291820" y="41856"/>
                </a:lnTo>
                <a:lnTo>
                  <a:pt x="1249521" y="98258"/>
                </a:lnTo>
                <a:lnTo>
                  <a:pt x="1266464" y="120880"/>
                </a:lnTo>
                <a:lnTo>
                  <a:pt x="1316546" y="54597"/>
                </a:lnTo>
                <a:lnTo>
                  <a:pt x="1317615" y="51637"/>
                </a:lnTo>
                <a:lnTo>
                  <a:pt x="1317505" y="44978"/>
                </a:lnTo>
                <a:lnTo>
                  <a:pt x="1316262" y="42102"/>
                </a:lnTo>
                <a:lnTo>
                  <a:pt x="1310861" y="36181"/>
                </a:lnTo>
                <a:lnTo>
                  <a:pt x="1307626" y="34705"/>
                </a:lnTo>
                <a:close/>
              </a:path>
            </a:pathLst>
          </a:custGeom>
          <a:solidFill>
            <a:srgbClr val="F172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731927" y="710931"/>
            <a:ext cx="495300" cy="193675"/>
          </a:xfrm>
          <a:custGeom>
            <a:avLst/>
            <a:gdLst/>
            <a:ahLst/>
            <a:cxnLst/>
            <a:rect l="l" t="t" r="r" b="b"/>
            <a:pathLst>
              <a:path w="495300" h="193675">
                <a:moveTo>
                  <a:pt x="73090" y="27819"/>
                </a:moveTo>
                <a:lnTo>
                  <a:pt x="10196" y="27819"/>
                </a:lnTo>
                <a:lnTo>
                  <a:pt x="6810" y="29181"/>
                </a:lnTo>
                <a:lnTo>
                  <a:pt x="1362" y="34629"/>
                </a:lnTo>
                <a:lnTo>
                  <a:pt x="0" y="38016"/>
                </a:lnTo>
                <a:lnTo>
                  <a:pt x="0" y="181094"/>
                </a:lnTo>
                <a:lnTo>
                  <a:pt x="1362" y="184480"/>
                </a:lnTo>
                <a:lnTo>
                  <a:pt x="6810" y="189919"/>
                </a:lnTo>
                <a:lnTo>
                  <a:pt x="10196" y="191282"/>
                </a:lnTo>
                <a:lnTo>
                  <a:pt x="78151" y="191282"/>
                </a:lnTo>
                <a:lnTo>
                  <a:pt x="117728" y="173300"/>
                </a:lnTo>
                <a:lnTo>
                  <a:pt x="121086" y="166764"/>
                </a:lnTo>
                <a:lnTo>
                  <a:pt x="30354" y="166764"/>
                </a:lnTo>
                <a:lnTo>
                  <a:pt x="28027" y="164427"/>
                </a:lnTo>
                <a:lnTo>
                  <a:pt x="30354" y="164427"/>
                </a:lnTo>
                <a:lnTo>
                  <a:pt x="30354" y="119364"/>
                </a:lnTo>
                <a:lnTo>
                  <a:pt x="28254" y="119364"/>
                </a:lnTo>
                <a:lnTo>
                  <a:pt x="30354" y="117491"/>
                </a:lnTo>
                <a:lnTo>
                  <a:pt x="119709" y="117491"/>
                </a:lnTo>
                <a:lnTo>
                  <a:pt x="116564" y="112553"/>
                </a:lnTo>
                <a:lnTo>
                  <a:pt x="111740" y="107881"/>
                </a:lnTo>
                <a:lnTo>
                  <a:pt x="108542" y="106046"/>
                </a:lnTo>
                <a:lnTo>
                  <a:pt x="70290" y="106046"/>
                </a:lnTo>
                <a:lnTo>
                  <a:pt x="71167" y="96208"/>
                </a:lnTo>
                <a:lnTo>
                  <a:pt x="71227" y="95536"/>
                </a:lnTo>
                <a:lnTo>
                  <a:pt x="106832" y="95536"/>
                </a:lnTo>
                <a:lnTo>
                  <a:pt x="108505" y="94184"/>
                </a:lnTo>
                <a:lnTo>
                  <a:pt x="108683" y="93910"/>
                </a:lnTo>
                <a:lnTo>
                  <a:pt x="30354" y="93910"/>
                </a:lnTo>
                <a:lnTo>
                  <a:pt x="27554" y="91800"/>
                </a:lnTo>
                <a:lnTo>
                  <a:pt x="30354" y="91800"/>
                </a:lnTo>
                <a:lnTo>
                  <a:pt x="30354" y="55373"/>
                </a:lnTo>
                <a:lnTo>
                  <a:pt x="27327" y="55373"/>
                </a:lnTo>
                <a:lnTo>
                  <a:pt x="30354" y="51637"/>
                </a:lnTo>
                <a:lnTo>
                  <a:pt x="114789" y="51637"/>
                </a:lnTo>
                <a:lnTo>
                  <a:pt x="114718" y="51347"/>
                </a:lnTo>
                <a:lnTo>
                  <a:pt x="83584" y="28475"/>
                </a:lnTo>
                <a:lnTo>
                  <a:pt x="73090" y="27819"/>
                </a:lnTo>
                <a:close/>
              </a:path>
              <a:path w="495300" h="193675">
                <a:moveTo>
                  <a:pt x="30354" y="164427"/>
                </a:moveTo>
                <a:lnTo>
                  <a:pt x="28027" y="164427"/>
                </a:lnTo>
                <a:lnTo>
                  <a:pt x="30354" y="166764"/>
                </a:lnTo>
                <a:lnTo>
                  <a:pt x="30354" y="164427"/>
                </a:lnTo>
                <a:close/>
              </a:path>
              <a:path w="495300" h="193675">
                <a:moveTo>
                  <a:pt x="119709" y="117491"/>
                </a:moveTo>
                <a:lnTo>
                  <a:pt x="30354" y="117491"/>
                </a:lnTo>
                <a:lnTo>
                  <a:pt x="30354" y="119364"/>
                </a:lnTo>
                <a:lnTo>
                  <a:pt x="74026" y="119364"/>
                </a:lnTo>
                <a:lnTo>
                  <a:pt x="77602" y="119752"/>
                </a:lnTo>
                <a:lnTo>
                  <a:pt x="85387" y="121313"/>
                </a:lnTo>
                <a:lnTo>
                  <a:pt x="88735" y="123252"/>
                </a:lnTo>
                <a:lnTo>
                  <a:pt x="94345" y="129485"/>
                </a:lnTo>
                <a:lnTo>
                  <a:pt x="95745" y="134536"/>
                </a:lnTo>
                <a:lnTo>
                  <a:pt x="95745" y="149170"/>
                </a:lnTo>
                <a:lnTo>
                  <a:pt x="93645" y="154892"/>
                </a:lnTo>
                <a:lnTo>
                  <a:pt x="85236" y="162526"/>
                </a:lnTo>
                <a:lnTo>
                  <a:pt x="79551" y="164427"/>
                </a:lnTo>
                <a:lnTo>
                  <a:pt x="30354" y="164427"/>
                </a:lnTo>
                <a:lnTo>
                  <a:pt x="30354" y="166764"/>
                </a:lnTo>
                <a:lnTo>
                  <a:pt x="121086" y="166764"/>
                </a:lnTo>
                <a:lnTo>
                  <a:pt x="123278" y="161510"/>
                </a:lnTo>
                <a:lnTo>
                  <a:pt x="124844" y="155556"/>
                </a:lnTo>
                <a:lnTo>
                  <a:pt x="125747" y="149170"/>
                </a:lnTo>
                <a:lnTo>
                  <a:pt x="125785" y="148900"/>
                </a:lnTo>
                <a:lnTo>
                  <a:pt x="126099" y="141546"/>
                </a:lnTo>
                <a:lnTo>
                  <a:pt x="126099" y="132200"/>
                </a:lnTo>
                <a:lnTo>
                  <a:pt x="124198" y="124538"/>
                </a:lnTo>
                <a:lnTo>
                  <a:pt x="119709" y="117491"/>
                </a:lnTo>
                <a:close/>
              </a:path>
              <a:path w="495300" h="193675">
                <a:moveTo>
                  <a:pt x="30354" y="117491"/>
                </a:moveTo>
                <a:lnTo>
                  <a:pt x="28254" y="119364"/>
                </a:lnTo>
                <a:lnTo>
                  <a:pt x="30354" y="119364"/>
                </a:lnTo>
                <a:lnTo>
                  <a:pt x="30354" y="117491"/>
                </a:lnTo>
                <a:close/>
              </a:path>
              <a:path w="495300" h="193675">
                <a:moveTo>
                  <a:pt x="76051" y="95536"/>
                </a:moveTo>
                <a:lnTo>
                  <a:pt x="71227" y="95536"/>
                </a:lnTo>
                <a:lnTo>
                  <a:pt x="70518" y="103488"/>
                </a:lnTo>
                <a:lnTo>
                  <a:pt x="70391" y="104909"/>
                </a:lnTo>
                <a:lnTo>
                  <a:pt x="70290" y="106046"/>
                </a:lnTo>
                <a:lnTo>
                  <a:pt x="98410" y="100542"/>
                </a:lnTo>
                <a:lnTo>
                  <a:pt x="94032" y="98847"/>
                </a:lnTo>
                <a:lnTo>
                  <a:pt x="81575" y="96208"/>
                </a:lnTo>
                <a:lnTo>
                  <a:pt x="76051" y="95536"/>
                </a:lnTo>
                <a:close/>
              </a:path>
              <a:path w="495300" h="193675">
                <a:moveTo>
                  <a:pt x="98410" y="100542"/>
                </a:moveTo>
                <a:lnTo>
                  <a:pt x="70290" y="106046"/>
                </a:lnTo>
                <a:lnTo>
                  <a:pt x="108542" y="106046"/>
                </a:lnTo>
                <a:lnTo>
                  <a:pt x="100067" y="101184"/>
                </a:lnTo>
                <a:lnTo>
                  <a:pt x="98410" y="100542"/>
                </a:lnTo>
                <a:close/>
              </a:path>
              <a:path w="495300" h="193675">
                <a:moveTo>
                  <a:pt x="106832" y="95536"/>
                </a:moveTo>
                <a:lnTo>
                  <a:pt x="76051" y="95536"/>
                </a:lnTo>
                <a:lnTo>
                  <a:pt x="81575" y="96208"/>
                </a:lnTo>
                <a:lnTo>
                  <a:pt x="94032" y="98847"/>
                </a:lnTo>
                <a:lnTo>
                  <a:pt x="98410" y="100542"/>
                </a:lnTo>
                <a:lnTo>
                  <a:pt x="103217" y="98459"/>
                </a:lnTo>
                <a:lnTo>
                  <a:pt x="106832" y="95536"/>
                </a:lnTo>
                <a:close/>
              </a:path>
              <a:path w="495300" h="193675">
                <a:moveTo>
                  <a:pt x="30354" y="91800"/>
                </a:moveTo>
                <a:lnTo>
                  <a:pt x="27554" y="91800"/>
                </a:lnTo>
                <a:lnTo>
                  <a:pt x="30354" y="93910"/>
                </a:lnTo>
                <a:lnTo>
                  <a:pt x="30354" y="91800"/>
                </a:lnTo>
                <a:close/>
              </a:path>
              <a:path w="495300" h="193675">
                <a:moveTo>
                  <a:pt x="114789" y="51637"/>
                </a:moveTo>
                <a:lnTo>
                  <a:pt x="30354" y="51637"/>
                </a:lnTo>
                <a:lnTo>
                  <a:pt x="30354" y="55373"/>
                </a:lnTo>
                <a:lnTo>
                  <a:pt x="74339" y="55373"/>
                </a:lnTo>
                <a:lnTo>
                  <a:pt x="78737" y="56896"/>
                </a:lnTo>
                <a:lnTo>
                  <a:pt x="85425" y="62959"/>
                </a:lnTo>
                <a:lnTo>
                  <a:pt x="87108" y="67831"/>
                </a:lnTo>
                <a:lnTo>
                  <a:pt x="87108" y="80128"/>
                </a:lnTo>
                <a:lnTo>
                  <a:pt x="85311" y="84413"/>
                </a:lnTo>
                <a:lnTo>
                  <a:pt x="78151" y="90325"/>
                </a:lnTo>
                <a:lnTo>
                  <a:pt x="74102" y="91800"/>
                </a:lnTo>
                <a:lnTo>
                  <a:pt x="30354" y="91800"/>
                </a:lnTo>
                <a:lnTo>
                  <a:pt x="30354" y="93910"/>
                </a:lnTo>
                <a:lnTo>
                  <a:pt x="108683" y="93910"/>
                </a:lnTo>
                <a:lnTo>
                  <a:pt x="115675" y="83126"/>
                </a:lnTo>
                <a:lnTo>
                  <a:pt x="117463" y="76703"/>
                </a:lnTo>
                <a:lnTo>
                  <a:pt x="117352" y="67831"/>
                </a:lnTo>
                <a:lnTo>
                  <a:pt x="116790" y="59932"/>
                </a:lnTo>
                <a:lnTo>
                  <a:pt x="116776" y="59737"/>
                </a:lnTo>
                <a:lnTo>
                  <a:pt x="114789" y="51637"/>
                </a:lnTo>
                <a:close/>
              </a:path>
              <a:path w="495300" h="193675">
                <a:moveTo>
                  <a:pt x="30354" y="51637"/>
                </a:moveTo>
                <a:lnTo>
                  <a:pt x="27327" y="55373"/>
                </a:lnTo>
                <a:lnTo>
                  <a:pt x="30354" y="55373"/>
                </a:lnTo>
                <a:lnTo>
                  <a:pt x="30354" y="51637"/>
                </a:lnTo>
                <a:close/>
              </a:path>
              <a:path w="495300" h="193675">
                <a:moveTo>
                  <a:pt x="236373" y="25482"/>
                </a:moveTo>
                <a:lnTo>
                  <a:pt x="197613" y="35603"/>
                </a:lnTo>
                <a:lnTo>
                  <a:pt x="170077" y="62584"/>
                </a:lnTo>
                <a:lnTo>
                  <a:pt x="157574" y="100940"/>
                </a:lnTo>
                <a:lnTo>
                  <a:pt x="157210" y="109555"/>
                </a:lnTo>
                <a:lnTo>
                  <a:pt x="157533" y="117196"/>
                </a:lnTo>
                <a:lnTo>
                  <a:pt x="157574" y="118164"/>
                </a:lnTo>
                <a:lnTo>
                  <a:pt x="170077" y="156521"/>
                </a:lnTo>
                <a:lnTo>
                  <a:pt x="197613" y="183497"/>
                </a:lnTo>
                <a:lnTo>
                  <a:pt x="236373" y="193618"/>
                </a:lnTo>
                <a:lnTo>
                  <a:pt x="244846" y="193210"/>
                </a:lnTo>
                <a:lnTo>
                  <a:pt x="281849" y="179286"/>
                </a:lnTo>
                <a:lnTo>
                  <a:pt x="296295" y="165600"/>
                </a:lnTo>
                <a:lnTo>
                  <a:pt x="236373" y="165600"/>
                </a:lnTo>
                <a:lnTo>
                  <a:pt x="229350" y="165133"/>
                </a:lnTo>
                <a:lnTo>
                  <a:pt x="197143" y="143958"/>
                </a:lnTo>
                <a:lnTo>
                  <a:pt x="187564" y="109555"/>
                </a:lnTo>
                <a:lnTo>
                  <a:pt x="187946" y="101913"/>
                </a:lnTo>
                <a:lnTo>
                  <a:pt x="189088" y="94635"/>
                </a:lnTo>
                <a:lnTo>
                  <a:pt x="189111" y="94494"/>
                </a:lnTo>
                <a:lnTo>
                  <a:pt x="191002" y="87724"/>
                </a:lnTo>
                <a:lnTo>
                  <a:pt x="191044" y="87575"/>
                </a:lnTo>
                <a:lnTo>
                  <a:pt x="216622" y="57712"/>
                </a:lnTo>
                <a:lnTo>
                  <a:pt x="236373" y="53510"/>
                </a:lnTo>
                <a:lnTo>
                  <a:pt x="296297" y="53510"/>
                </a:lnTo>
                <a:lnTo>
                  <a:pt x="293468" y="50123"/>
                </a:lnTo>
                <a:lnTo>
                  <a:pt x="260783" y="29162"/>
                </a:lnTo>
                <a:lnTo>
                  <a:pt x="244846" y="25892"/>
                </a:lnTo>
                <a:lnTo>
                  <a:pt x="236373" y="25482"/>
                </a:lnTo>
                <a:close/>
              </a:path>
              <a:path w="495300" h="193675">
                <a:moveTo>
                  <a:pt x="296297" y="53510"/>
                </a:moveTo>
                <a:lnTo>
                  <a:pt x="236373" y="53510"/>
                </a:lnTo>
                <a:lnTo>
                  <a:pt x="243391" y="53976"/>
                </a:lnTo>
                <a:lnTo>
                  <a:pt x="249973" y="55377"/>
                </a:lnTo>
                <a:lnTo>
                  <a:pt x="279109" y="81178"/>
                </a:lnTo>
                <a:lnTo>
                  <a:pt x="285409" y="109555"/>
                </a:lnTo>
                <a:lnTo>
                  <a:pt x="285015" y="117196"/>
                </a:lnTo>
                <a:lnTo>
                  <a:pt x="267021" y="154061"/>
                </a:lnTo>
                <a:lnTo>
                  <a:pt x="236373" y="165600"/>
                </a:lnTo>
                <a:lnTo>
                  <a:pt x="296295" y="165600"/>
                </a:lnTo>
                <a:lnTo>
                  <a:pt x="314311" y="126482"/>
                </a:lnTo>
                <a:lnTo>
                  <a:pt x="315773" y="109555"/>
                </a:lnTo>
                <a:lnTo>
                  <a:pt x="315449" y="101913"/>
                </a:lnTo>
                <a:lnTo>
                  <a:pt x="315407" y="100940"/>
                </a:lnTo>
                <a:lnTo>
                  <a:pt x="302897" y="62584"/>
                </a:lnTo>
                <a:lnTo>
                  <a:pt x="298482" y="56126"/>
                </a:lnTo>
                <a:lnTo>
                  <a:pt x="296297" y="53510"/>
                </a:lnTo>
                <a:close/>
              </a:path>
              <a:path w="495300" h="193675">
                <a:moveTo>
                  <a:pt x="389679" y="109573"/>
                </a:moveTo>
                <a:lnTo>
                  <a:pt x="344699" y="170500"/>
                </a:lnTo>
                <a:lnTo>
                  <a:pt x="342362" y="173461"/>
                </a:lnTo>
                <a:lnTo>
                  <a:pt x="341199" y="176658"/>
                </a:lnTo>
                <a:lnTo>
                  <a:pt x="341199" y="183194"/>
                </a:lnTo>
                <a:lnTo>
                  <a:pt x="342438" y="186032"/>
                </a:lnTo>
                <a:lnTo>
                  <a:pt x="346707" y="190430"/>
                </a:lnTo>
                <a:lnTo>
                  <a:pt x="347510" y="191206"/>
                </a:lnTo>
                <a:lnTo>
                  <a:pt x="350384" y="192454"/>
                </a:lnTo>
                <a:lnTo>
                  <a:pt x="358481" y="192454"/>
                </a:lnTo>
                <a:lnTo>
                  <a:pt x="362368" y="190269"/>
                </a:lnTo>
                <a:lnTo>
                  <a:pt x="365399" y="186032"/>
                </a:lnTo>
                <a:lnTo>
                  <a:pt x="405896" y="131133"/>
                </a:lnTo>
                <a:lnTo>
                  <a:pt x="389679" y="109573"/>
                </a:lnTo>
                <a:close/>
              </a:path>
              <a:path w="495300" h="193675">
                <a:moveTo>
                  <a:pt x="419745" y="106282"/>
                </a:moveTo>
                <a:lnTo>
                  <a:pt x="392108" y="106282"/>
                </a:lnTo>
                <a:lnTo>
                  <a:pt x="407517" y="128937"/>
                </a:lnTo>
                <a:lnTo>
                  <a:pt x="405896" y="131133"/>
                </a:lnTo>
                <a:lnTo>
                  <a:pt x="447339" y="186230"/>
                </a:lnTo>
                <a:lnTo>
                  <a:pt x="450441" y="190269"/>
                </a:lnTo>
                <a:lnTo>
                  <a:pt x="450565" y="190430"/>
                </a:lnTo>
                <a:lnTo>
                  <a:pt x="454377" y="192454"/>
                </a:lnTo>
                <a:lnTo>
                  <a:pt x="462001" y="192454"/>
                </a:lnTo>
                <a:lnTo>
                  <a:pt x="465113" y="191206"/>
                </a:lnTo>
                <a:lnTo>
                  <a:pt x="471347" y="186230"/>
                </a:lnTo>
                <a:lnTo>
                  <a:pt x="472908" y="182797"/>
                </a:lnTo>
                <a:lnTo>
                  <a:pt x="472908" y="175173"/>
                </a:lnTo>
                <a:lnTo>
                  <a:pt x="471971" y="172297"/>
                </a:lnTo>
                <a:lnTo>
                  <a:pt x="425837" y="110955"/>
                </a:lnTo>
                <a:lnTo>
                  <a:pt x="423162" y="110955"/>
                </a:lnTo>
                <a:lnTo>
                  <a:pt x="419745" y="106282"/>
                </a:lnTo>
                <a:close/>
              </a:path>
              <a:path w="495300" h="193675">
                <a:moveTo>
                  <a:pt x="392108" y="106282"/>
                </a:moveTo>
                <a:lnTo>
                  <a:pt x="389679" y="109573"/>
                </a:lnTo>
                <a:lnTo>
                  <a:pt x="405896" y="131133"/>
                </a:lnTo>
                <a:lnTo>
                  <a:pt x="407517" y="128937"/>
                </a:lnTo>
                <a:lnTo>
                  <a:pt x="392108" y="106282"/>
                </a:lnTo>
                <a:close/>
              </a:path>
              <a:path w="495300" h="193675">
                <a:moveTo>
                  <a:pt x="408404" y="87775"/>
                </a:moveTo>
                <a:lnTo>
                  <a:pt x="407280" y="89237"/>
                </a:lnTo>
                <a:lnTo>
                  <a:pt x="423162" y="110955"/>
                </a:lnTo>
                <a:lnTo>
                  <a:pt x="424516" y="109199"/>
                </a:lnTo>
                <a:lnTo>
                  <a:pt x="408404" y="87775"/>
                </a:lnTo>
                <a:close/>
              </a:path>
              <a:path w="495300" h="193675">
                <a:moveTo>
                  <a:pt x="424516" y="109199"/>
                </a:moveTo>
                <a:lnTo>
                  <a:pt x="423162" y="110955"/>
                </a:lnTo>
                <a:lnTo>
                  <a:pt x="425837" y="110955"/>
                </a:lnTo>
                <a:lnTo>
                  <a:pt x="424516" y="109199"/>
                </a:lnTo>
                <a:close/>
              </a:path>
              <a:path w="495300" h="193675">
                <a:moveTo>
                  <a:pt x="360420" y="27119"/>
                </a:moveTo>
                <a:lnTo>
                  <a:pt x="352484" y="27119"/>
                </a:lnTo>
                <a:lnTo>
                  <a:pt x="349258" y="28481"/>
                </a:lnTo>
                <a:lnTo>
                  <a:pt x="343185" y="33929"/>
                </a:lnTo>
                <a:lnTo>
                  <a:pt x="341662" y="37316"/>
                </a:lnTo>
                <a:lnTo>
                  <a:pt x="341662" y="44476"/>
                </a:lnTo>
                <a:lnTo>
                  <a:pt x="342675" y="47286"/>
                </a:lnTo>
                <a:lnTo>
                  <a:pt x="344699" y="49773"/>
                </a:lnTo>
                <a:lnTo>
                  <a:pt x="389679" y="109573"/>
                </a:lnTo>
                <a:lnTo>
                  <a:pt x="392108" y="106282"/>
                </a:lnTo>
                <a:lnTo>
                  <a:pt x="419745" y="106282"/>
                </a:lnTo>
                <a:lnTo>
                  <a:pt x="407280" y="89237"/>
                </a:lnTo>
                <a:lnTo>
                  <a:pt x="408404" y="87775"/>
                </a:lnTo>
                <a:lnTo>
                  <a:pt x="367353" y="33192"/>
                </a:lnTo>
                <a:lnTo>
                  <a:pt x="364232" y="29143"/>
                </a:lnTo>
                <a:lnTo>
                  <a:pt x="360420" y="27119"/>
                </a:lnTo>
                <a:close/>
              </a:path>
              <a:path w="495300" h="193675">
                <a:moveTo>
                  <a:pt x="485706" y="0"/>
                </a:moveTo>
                <a:lnTo>
                  <a:pt x="477769" y="0"/>
                </a:lnTo>
                <a:lnTo>
                  <a:pt x="473948" y="2260"/>
                </a:lnTo>
                <a:lnTo>
                  <a:pt x="470685" y="6772"/>
                </a:lnTo>
                <a:lnTo>
                  <a:pt x="408404" y="87775"/>
                </a:lnTo>
                <a:lnTo>
                  <a:pt x="424516" y="109199"/>
                </a:lnTo>
                <a:lnTo>
                  <a:pt x="492166" y="21491"/>
                </a:lnTo>
                <a:lnTo>
                  <a:pt x="494190" y="18842"/>
                </a:lnTo>
                <a:lnTo>
                  <a:pt x="495203" y="16042"/>
                </a:lnTo>
                <a:lnTo>
                  <a:pt x="495203" y="9969"/>
                </a:lnTo>
                <a:lnTo>
                  <a:pt x="493916" y="7009"/>
                </a:lnTo>
                <a:lnTo>
                  <a:pt x="488780" y="1409"/>
                </a:lnTo>
                <a:lnTo>
                  <a:pt x="485706" y="0"/>
                </a:lnTo>
                <a:close/>
              </a:path>
            </a:pathLst>
          </a:custGeom>
          <a:solidFill>
            <a:srgbClr val="00BFD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31925" y="443030"/>
            <a:ext cx="1591598" cy="204647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3333838" y="3798872"/>
            <a:ext cx="892175" cy="116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Theater</a:t>
            </a:r>
            <a:r>
              <a:rPr dirty="0" sz="600" spc="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dirty="0" sz="600" spc="7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Arial"/>
                <a:cs typeface="Arial"/>
              </a:rPr>
              <a:t>concertzaal</a:t>
            </a:r>
            <a:endParaRPr sz="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49225" y="3798872"/>
            <a:ext cx="675640" cy="116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School:</a:t>
            </a:r>
            <a:r>
              <a:rPr dirty="0" sz="600" spc="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dirty="0" sz="600" spc="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600" spc="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20">
                <a:solidFill>
                  <a:srgbClr val="231F20"/>
                </a:solidFill>
                <a:latin typeface="Arial"/>
                <a:cs typeface="Arial"/>
              </a:rPr>
              <a:t>klas</a:t>
            </a:r>
            <a:endParaRPr sz="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964612" y="3798872"/>
            <a:ext cx="675640" cy="116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School:</a:t>
            </a:r>
            <a:r>
              <a:rPr dirty="0" sz="600" spc="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dirty="0" sz="600" spc="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600" spc="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20">
                <a:solidFill>
                  <a:srgbClr val="231F20"/>
                </a:solidFill>
                <a:latin typeface="Arial"/>
                <a:cs typeface="Arial"/>
              </a:rPr>
              <a:t>klas</a:t>
            </a:r>
            <a:endParaRPr sz="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57705" y="3798872"/>
            <a:ext cx="467995" cy="116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70">
                <a:solidFill>
                  <a:srgbClr val="231F20"/>
                </a:solidFill>
                <a:latin typeface="Arial"/>
                <a:cs typeface="Arial"/>
              </a:rPr>
              <a:t>60</a:t>
            </a:r>
            <a:r>
              <a:rPr dirty="0" sz="6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Arial"/>
                <a:cs typeface="Arial"/>
              </a:rPr>
              <a:t>minuten</a:t>
            </a:r>
            <a:endParaRPr sz="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62769" y="3798872"/>
            <a:ext cx="468630" cy="116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75">
                <a:solidFill>
                  <a:srgbClr val="231F20"/>
                </a:solidFill>
                <a:latin typeface="Arial"/>
                <a:cs typeface="Arial"/>
              </a:rPr>
              <a:t>90</a:t>
            </a:r>
            <a:r>
              <a:rPr dirty="0" sz="6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5">
                <a:solidFill>
                  <a:srgbClr val="231F20"/>
                </a:solidFill>
                <a:latin typeface="Arial"/>
                <a:cs typeface="Arial"/>
              </a:rPr>
              <a:t>minuten</a:t>
            </a:r>
            <a:endParaRPr sz="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810221" y="3798872"/>
            <a:ext cx="759460" cy="116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Totaal</a:t>
            </a:r>
            <a:r>
              <a:rPr dirty="0" sz="60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dirty="0" sz="600" spc="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Arial"/>
                <a:cs typeface="Arial"/>
              </a:rPr>
              <a:t>workshops</a:t>
            </a:r>
            <a:endParaRPr sz="6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256788" y="3811663"/>
            <a:ext cx="52069" cy="76200"/>
          </a:xfrm>
          <a:custGeom>
            <a:avLst/>
            <a:gdLst/>
            <a:ahLst/>
            <a:cxnLst/>
            <a:rect l="l" t="t" r="r" b="b"/>
            <a:pathLst>
              <a:path w="52070" h="76200">
                <a:moveTo>
                  <a:pt x="38943" y="26012"/>
                </a:moveTo>
                <a:lnTo>
                  <a:pt x="38943" y="33154"/>
                </a:lnTo>
                <a:lnTo>
                  <a:pt x="33154" y="38943"/>
                </a:lnTo>
                <a:lnTo>
                  <a:pt x="26021" y="38943"/>
                </a:lnTo>
                <a:lnTo>
                  <a:pt x="18880" y="38943"/>
                </a:lnTo>
                <a:lnTo>
                  <a:pt x="13091" y="33154"/>
                </a:lnTo>
                <a:lnTo>
                  <a:pt x="13091" y="26012"/>
                </a:lnTo>
                <a:lnTo>
                  <a:pt x="13091" y="18870"/>
                </a:lnTo>
                <a:lnTo>
                  <a:pt x="18880" y="13091"/>
                </a:lnTo>
                <a:lnTo>
                  <a:pt x="26021" y="13091"/>
                </a:lnTo>
                <a:lnTo>
                  <a:pt x="33154" y="13091"/>
                </a:lnTo>
                <a:lnTo>
                  <a:pt x="38943" y="18870"/>
                </a:lnTo>
                <a:lnTo>
                  <a:pt x="38943" y="26012"/>
                </a:lnTo>
                <a:close/>
              </a:path>
              <a:path w="52070" h="76200">
                <a:moveTo>
                  <a:pt x="52034" y="26012"/>
                </a:moveTo>
                <a:lnTo>
                  <a:pt x="47970" y="45133"/>
                </a:lnTo>
                <a:lnTo>
                  <a:pt x="39028" y="61109"/>
                </a:lnTo>
                <a:lnTo>
                  <a:pt x="30086" y="72067"/>
                </a:lnTo>
                <a:lnTo>
                  <a:pt x="26021" y="76136"/>
                </a:lnTo>
                <a:lnTo>
                  <a:pt x="21956" y="72542"/>
                </a:lnTo>
                <a:lnTo>
                  <a:pt x="13010" y="61531"/>
                </a:lnTo>
                <a:lnTo>
                  <a:pt x="4065" y="45291"/>
                </a:lnTo>
                <a:lnTo>
                  <a:pt x="0" y="26012"/>
                </a:lnTo>
                <a:lnTo>
                  <a:pt x="2045" y="15886"/>
                </a:lnTo>
                <a:lnTo>
                  <a:pt x="7622" y="7618"/>
                </a:lnTo>
                <a:lnTo>
                  <a:pt x="15894" y="2043"/>
                </a:lnTo>
                <a:lnTo>
                  <a:pt x="26021" y="0"/>
                </a:lnTo>
                <a:lnTo>
                  <a:pt x="36144" y="2043"/>
                </a:lnTo>
                <a:lnTo>
                  <a:pt x="44412" y="7618"/>
                </a:lnTo>
                <a:lnTo>
                  <a:pt x="49989" y="15886"/>
                </a:lnTo>
                <a:lnTo>
                  <a:pt x="52034" y="26012"/>
                </a:lnTo>
                <a:close/>
              </a:path>
            </a:pathLst>
          </a:custGeom>
          <a:ln w="3783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072176" y="3815202"/>
            <a:ext cx="52069" cy="76200"/>
          </a:xfrm>
          <a:custGeom>
            <a:avLst/>
            <a:gdLst/>
            <a:ahLst/>
            <a:cxnLst/>
            <a:rect l="l" t="t" r="r" b="b"/>
            <a:pathLst>
              <a:path w="52070" h="76200">
                <a:moveTo>
                  <a:pt x="38943" y="26012"/>
                </a:moveTo>
                <a:lnTo>
                  <a:pt x="38943" y="33154"/>
                </a:lnTo>
                <a:lnTo>
                  <a:pt x="33154" y="38943"/>
                </a:lnTo>
                <a:lnTo>
                  <a:pt x="26021" y="38943"/>
                </a:lnTo>
                <a:lnTo>
                  <a:pt x="18880" y="38943"/>
                </a:lnTo>
                <a:lnTo>
                  <a:pt x="13091" y="33154"/>
                </a:lnTo>
                <a:lnTo>
                  <a:pt x="13091" y="26012"/>
                </a:lnTo>
                <a:lnTo>
                  <a:pt x="13091" y="18870"/>
                </a:lnTo>
                <a:lnTo>
                  <a:pt x="18880" y="13091"/>
                </a:lnTo>
                <a:lnTo>
                  <a:pt x="26021" y="13091"/>
                </a:lnTo>
                <a:lnTo>
                  <a:pt x="33154" y="13091"/>
                </a:lnTo>
                <a:lnTo>
                  <a:pt x="38943" y="18870"/>
                </a:lnTo>
                <a:lnTo>
                  <a:pt x="38943" y="26012"/>
                </a:lnTo>
                <a:close/>
              </a:path>
              <a:path w="52070" h="76200">
                <a:moveTo>
                  <a:pt x="52034" y="26012"/>
                </a:moveTo>
                <a:lnTo>
                  <a:pt x="47970" y="45133"/>
                </a:lnTo>
                <a:lnTo>
                  <a:pt x="39028" y="61109"/>
                </a:lnTo>
                <a:lnTo>
                  <a:pt x="30086" y="72067"/>
                </a:lnTo>
                <a:lnTo>
                  <a:pt x="26021" y="76136"/>
                </a:lnTo>
                <a:lnTo>
                  <a:pt x="21956" y="72542"/>
                </a:lnTo>
                <a:lnTo>
                  <a:pt x="13010" y="61531"/>
                </a:lnTo>
                <a:lnTo>
                  <a:pt x="4065" y="45291"/>
                </a:lnTo>
                <a:lnTo>
                  <a:pt x="0" y="26012"/>
                </a:lnTo>
                <a:lnTo>
                  <a:pt x="2045" y="15886"/>
                </a:lnTo>
                <a:lnTo>
                  <a:pt x="7622" y="7618"/>
                </a:lnTo>
                <a:lnTo>
                  <a:pt x="15894" y="2043"/>
                </a:lnTo>
                <a:lnTo>
                  <a:pt x="26021" y="0"/>
                </a:lnTo>
                <a:lnTo>
                  <a:pt x="36144" y="2043"/>
                </a:lnTo>
                <a:lnTo>
                  <a:pt x="44412" y="7618"/>
                </a:lnTo>
                <a:lnTo>
                  <a:pt x="49989" y="15886"/>
                </a:lnTo>
                <a:lnTo>
                  <a:pt x="52034" y="26012"/>
                </a:lnTo>
                <a:close/>
              </a:path>
            </a:pathLst>
          </a:custGeom>
          <a:ln w="3783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887563" y="3813973"/>
            <a:ext cx="52069" cy="76200"/>
          </a:xfrm>
          <a:custGeom>
            <a:avLst/>
            <a:gdLst/>
            <a:ahLst/>
            <a:cxnLst/>
            <a:rect l="l" t="t" r="r" b="b"/>
            <a:pathLst>
              <a:path w="52070" h="76200">
                <a:moveTo>
                  <a:pt x="38943" y="26012"/>
                </a:moveTo>
                <a:lnTo>
                  <a:pt x="38943" y="33154"/>
                </a:lnTo>
                <a:lnTo>
                  <a:pt x="33154" y="38943"/>
                </a:lnTo>
                <a:lnTo>
                  <a:pt x="26021" y="38943"/>
                </a:lnTo>
                <a:lnTo>
                  <a:pt x="18880" y="38943"/>
                </a:lnTo>
                <a:lnTo>
                  <a:pt x="13091" y="33154"/>
                </a:lnTo>
                <a:lnTo>
                  <a:pt x="13091" y="26012"/>
                </a:lnTo>
                <a:lnTo>
                  <a:pt x="13091" y="18870"/>
                </a:lnTo>
                <a:lnTo>
                  <a:pt x="18880" y="13091"/>
                </a:lnTo>
                <a:lnTo>
                  <a:pt x="26021" y="13091"/>
                </a:lnTo>
                <a:lnTo>
                  <a:pt x="33154" y="13091"/>
                </a:lnTo>
                <a:lnTo>
                  <a:pt x="38943" y="18870"/>
                </a:lnTo>
                <a:lnTo>
                  <a:pt x="38943" y="26012"/>
                </a:lnTo>
                <a:close/>
              </a:path>
              <a:path w="52070" h="76200">
                <a:moveTo>
                  <a:pt x="52034" y="26012"/>
                </a:moveTo>
                <a:lnTo>
                  <a:pt x="47970" y="45133"/>
                </a:lnTo>
                <a:lnTo>
                  <a:pt x="39028" y="61109"/>
                </a:lnTo>
                <a:lnTo>
                  <a:pt x="30086" y="72067"/>
                </a:lnTo>
                <a:lnTo>
                  <a:pt x="26021" y="76136"/>
                </a:lnTo>
                <a:lnTo>
                  <a:pt x="21956" y="72542"/>
                </a:lnTo>
                <a:lnTo>
                  <a:pt x="13010" y="61531"/>
                </a:lnTo>
                <a:lnTo>
                  <a:pt x="4065" y="45291"/>
                </a:lnTo>
                <a:lnTo>
                  <a:pt x="0" y="26012"/>
                </a:lnTo>
                <a:lnTo>
                  <a:pt x="2045" y="15886"/>
                </a:lnTo>
                <a:lnTo>
                  <a:pt x="7622" y="7618"/>
                </a:lnTo>
                <a:lnTo>
                  <a:pt x="15894" y="2043"/>
                </a:lnTo>
                <a:lnTo>
                  <a:pt x="26021" y="0"/>
                </a:lnTo>
                <a:lnTo>
                  <a:pt x="36144" y="2043"/>
                </a:lnTo>
                <a:lnTo>
                  <a:pt x="44412" y="7618"/>
                </a:lnTo>
                <a:lnTo>
                  <a:pt x="49989" y="15886"/>
                </a:lnTo>
                <a:lnTo>
                  <a:pt x="52034" y="26012"/>
                </a:lnTo>
                <a:close/>
              </a:path>
            </a:pathLst>
          </a:custGeom>
          <a:ln w="3783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1" name="object 31"/>
          <p:cNvGrpSpPr/>
          <p:nvPr/>
        </p:nvGrpSpPr>
        <p:grpSpPr>
          <a:xfrm>
            <a:off x="4381268" y="3822370"/>
            <a:ext cx="62865" cy="62865"/>
            <a:chOff x="4381268" y="3822370"/>
            <a:chExt cx="62865" cy="62865"/>
          </a:xfrm>
        </p:grpSpPr>
        <p:sp>
          <p:nvSpPr>
            <p:cNvPr id="32" name="object 32"/>
            <p:cNvSpPr/>
            <p:nvPr/>
          </p:nvSpPr>
          <p:spPr>
            <a:xfrm>
              <a:off x="4383160" y="3824262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4">
                  <a:moveTo>
                    <a:pt x="58722" y="29361"/>
                  </a:moveTo>
                  <a:lnTo>
                    <a:pt x="56414" y="40788"/>
                  </a:lnTo>
                  <a:lnTo>
                    <a:pt x="50121" y="50121"/>
                  </a:lnTo>
                  <a:lnTo>
                    <a:pt x="40788" y="56414"/>
                  </a:lnTo>
                  <a:lnTo>
                    <a:pt x="29361" y="58722"/>
                  </a:lnTo>
                  <a:lnTo>
                    <a:pt x="17933" y="56414"/>
                  </a:lnTo>
                  <a:lnTo>
                    <a:pt x="8600" y="50121"/>
                  </a:lnTo>
                  <a:lnTo>
                    <a:pt x="2307" y="40788"/>
                  </a:lnTo>
                  <a:lnTo>
                    <a:pt x="0" y="29361"/>
                  </a:lnTo>
                  <a:lnTo>
                    <a:pt x="2307" y="17933"/>
                  </a:lnTo>
                  <a:lnTo>
                    <a:pt x="8600" y="8600"/>
                  </a:lnTo>
                  <a:lnTo>
                    <a:pt x="17933" y="2307"/>
                  </a:lnTo>
                  <a:lnTo>
                    <a:pt x="29361" y="0"/>
                  </a:lnTo>
                  <a:lnTo>
                    <a:pt x="40788" y="2307"/>
                  </a:lnTo>
                  <a:lnTo>
                    <a:pt x="50121" y="8600"/>
                  </a:lnTo>
                  <a:lnTo>
                    <a:pt x="56414" y="17933"/>
                  </a:lnTo>
                  <a:lnTo>
                    <a:pt x="58722" y="29361"/>
                  </a:lnTo>
                  <a:close/>
                </a:path>
              </a:pathLst>
            </a:custGeom>
            <a:ln w="378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4412735" y="3834732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39">
                  <a:moveTo>
                    <a:pt x="0" y="0"/>
                  </a:moveTo>
                  <a:lnTo>
                    <a:pt x="0" y="18889"/>
                  </a:lnTo>
                  <a:lnTo>
                    <a:pt x="8844" y="27734"/>
                  </a:lnTo>
                </a:path>
              </a:pathLst>
            </a:custGeom>
            <a:ln w="378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4" name="object 34"/>
          <p:cNvGrpSpPr/>
          <p:nvPr/>
        </p:nvGrpSpPr>
        <p:grpSpPr>
          <a:xfrm>
            <a:off x="6986334" y="3825909"/>
            <a:ext cx="62865" cy="62865"/>
            <a:chOff x="6986334" y="3825909"/>
            <a:chExt cx="62865" cy="62865"/>
          </a:xfrm>
        </p:grpSpPr>
        <p:sp>
          <p:nvSpPr>
            <p:cNvPr id="35" name="object 35"/>
            <p:cNvSpPr/>
            <p:nvPr/>
          </p:nvSpPr>
          <p:spPr>
            <a:xfrm>
              <a:off x="6988226" y="3827801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4">
                  <a:moveTo>
                    <a:pt x="58722" y="29361"/>
                  </a:moveTo>
                  <a:lnTo>
                    <a:pt x="56414" y="40788"/>
                  </a:lnTo>
                  <a:lnTo>
                    <a:pt x="50121" y="50121"/>
                  </a:lnTo>
                  <a:lnTo>
                    <a:pt x="40788" y="56414"/>
                  </a:lnTo>
                  <a:lnTo>
                    <a:pt x="29361" y="58722"/>
                  </a:lnTo>
                  <a:lnTo>
                    <a:pt x="17933" y="56414"/>
                  </a:lnTo>
                  <a:lnTo>
                    <a:pt x="8600" y="50121"/>
                  </a:lnTo>
                  <a:lnTo>
                    <a:pt x="2307" y="40788"/>
                  </a:lnTo>
                  <a:lnTo>
                    <a:pt x="0" y="29361"/>
                  </a:lnTo>
                  <a:lnTo>
                    <a:pt x="2307" y="17933"/>
                  </a:lnTo>
                  <a:lnTo>
                    <a:pt x="8600" y="8600"/>
                  </a:lnTo>
                  <a:lnTo>
                    <a:pt x="17933" y="2307"/>
                  </a:lnTo>
                  <a:lnTo>
                    <a:pt x="29361" y="0"/>
                  </a:lnTo>
                  <a:lnTo>
                    <a:pt x="40788" y="2307"/>
                  </a:lnTo>
                  <a:lnTo>
                    <a:pt x="50121" y="8600"/>
                  </a:lnTo>
                  <a:lnTo>
                    <a:pt x="56414" y="17933"/>
                  </a:lnTo>
                  <a:lnTo>
                    <a:pt x="58722" y="29361"/>
                  </a:lnTo>
                  <a:close/>
                </a:path>
              </a:pathLst>
            </a:custGeom>
            <a:ln w="378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7017800" y="3838271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90" h="27939">
                  <a:moveTo>
                    <a:pt x="0" y="0"/>
                  </a:moveTo>
                  <a:lnTo>
                    <a:pt x="0" y="18889"/>
                  </a:lnTo>
                  <a:lnTo>
                    <a:pt x="8844" y="27734"/>
                  </a:lnTo>
                </a:path>
              </a:pathLst>
            </a:custGeom>
            <a:ln w="378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/>
          <p:nvPr/>
        </p:nvSpPr>
        <p:spPr>
          <a:xfrm>
            <a:off x="4303196" y="3783343"/>
            <a:ext cx="0" cy="150495"/>
          </a:xfrm>
          <a:custGeom>
            <a:avLst/>
            <a:gdLst/>
            <a:ahLst/>
            <a:cxnLst/>
            <a:rect l="l" t="t" r="r" b="b"/>
            <a:pathLst>
              <a:path w="0" h="150495">
                <a:moveTo>
                  <a:pt x="0" y="0"/>
                </a:moveTo>
                <a:lnTo>
                  <a:pt x="0" y="149926"/>
                </a:lnTo>
              </a:path>
            </a:pathLst>
          </a:custGeom>
          <a:ln w="4729">
            <a:solidFill>
              <a:srgbClr val="F1729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908262" y="3786882"/>
            <a:ext cx="0" cy="150495"/>
          </a:xfrm>
          <a:custGeom>
            <a:avLst/>
            <a:gdLst/>
            <a:ahLst/>
            <a:cxnLst/>
            <a:rect l="l" t="t" r="r" b="b"/>
            <a:pathLst>
              <a:path w="0" h="150495">
                <a:moveTo>
                  <a:pt x="0" y="0"/>
                </a:moveTo>
                <a:lnTo>
                  <a:pt x="0" y="149926"/>
                </a:lnTo>
              </a:path>
            </a:pathLst>
          </a:custGeom>
          <a:ln w="4729">
            <a:solidFill>
              <a:srgbClr val="00B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9736008" y="3785652"/>
            <a:ext cx="0" cy="150495"/>
          </a:xfrm>
          <a:custGeom>
            <a:avLst/>
            <a:gdLst/>
            <a:ahLst/>
            <a:cxnLst/>
            <a:rect l="l" t="t" r="r" b="b"/>
            <a:pathLst>
              <a:path w="0" h="150495">
                <a:moveTo>
                  <a:pt x="0" y="0"/>
                </a:moveTo>
                <a:lnTo>
                  <a:pt x="0" y="149926"/>
                </a:lnTo>
              </a:path>
            </a:pathLst>
          </a:custGeom>
          <a:ln w="4729">
            <a:solidFill>
              <a:srgbClr val="F4793B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0" name="object 4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73507" y="444014"/>
            <a:ext cx="970051" cy="208863"/>
          </a:xfrm>
          <a:prstGeom prst="rect">
            <a:avLst/>
          </a:prstGeom>
        </p:spPr>
      </p:pic>
      <p:sp>
        <p:nvSpPr>
          <p:cNvPr id="41" name="object 41"/>
          <p:cNvSpPr/>
          <p:nvPr/>
        </p:nvSpPr>
        <p:spPr>
          <a:xfrm>
            <a:off x="14275133" y="117756"/>
            <a:ext cx="2819400" cy="4129404"/>
          </a:xfrm>
          <a:custGeom>
            <a:avLst/>
            <a:gdLst/>
            <a:ahLst/>
            <a:cxnLst/>
            <a:rect l="l" t="t" r="r" b="b"/>
            <a:pathLst>
              <a:path w="2819400" h="4129404">
                <a:moveTo>
                  <a:pt x="2819399" y="0"/>
                </a:moveTo>
                <a:lnTo>
                  <a:pt x="0" y="0"/>
                </a:lnTo>
                <a:lnTo>
                  <a:pt x="0" y="4129230"/>
                </a:lnTo>
                <a:lnTo>
                  <a:pt x="2819399" y="4129230"/>
                </a:lnTo>
                <a:lnTo>
                  <a:pt x="2819399" y="0"/>
                </a:lnTo>
                <a:close/>
              </a:path>
            </a:pathLst>
          </a:custGeom>
          <a:solidFill>
            <a:srgbClr val="FEE0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15018611" y="3602595"/>
            <a:ext cx="1345565" cy="3092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4315" marR="5080" indent="-234950">
              <a:lnSpc>
                <a:spcPct val="124100"/>
              </a:lnSpc>
              <a:spcBef>
                <a:spcPts val="100"/>
              </a:spcBef>
            </a:pPr>
            <a:r>
              <a:rPr dirty="0" sz="750" spc="55" b="1">
                <a:solidFill>
                  <a:srgbClr val="6D3214"/>
                </a:solidFill>
                <a:latin typeface="Arial"/>
                <a:cs typeface="Arial"/>
              </a:rPr>
              <a:t>Wat</a:t>
            </a:r>
            <a:r>
              <a:rPr dirty="0" sz="750" spc="30" b="1">
                <a:solidFill>
                  <a:srgbClr val="6D3214"/>
                </a:solidFill>
                <a:latin typeface="Arial"/>
                <a:cs typeface="Arial"/>
              </a:rPr>
              <a:t> </a:t>
            </a:r>
            <a:r>
              <a:rPr dirty="0" sz="750" b="1">
                <a:solidFill>
                  <a:srgbClr val="6D3214"/>
                </a:solidFill>
                <a:latin typeface="Arial"/>
                <a:cs typeface="Arial"/>
              </a:rPr>
              <a:t>zullen</a:t>
            </a:r>
            <a:r>
              <a:rPr dirty="0" sz="750" spc="35" b="1">
                <a:solidFill>
                  <a:srgbClr val="6D3214"/>
                </a:solidFill>
                <a:latin typeface="Arial"/>
                <a:cs typeface="Arial"/>
              </a:rPr>
              <a:t> </a:t>
            </a:r>
            <a:r>
              <a:rPr dirty="0" sz="750" b="1">
                <a:solidFill>
                  <a:srgbClr val="6D3214"/>
                </a:solidFill>
                <a:latin typeface="Arial"/>
                <a:cs typeface="Arial"/>
              </a:rPr>
              <a:t>de</a:t>
            </a:r>
            <a:r>
              <a:rPr dirty="0" sz="750" spc="35" b="1">
                <a:solidFill>
                  <a:srgbClr val="6D3214"/>
                </a:solidFill>
                <a:latin typeface="Arial"/>
                <a:cs typeface="Arial"/>
              </a:rPr>
              <a:t> </a:t>
            </a:r>
            <a:r>
              <a:rPr dirty="0" sz="750" b="1">
                <a:solidFill>
                  <a:srgbClr val="6D3214"/>
                </a:solidFill>
                <a:latin typeface="Arial"/>
                <a:cs typeface="Arial"/>
              </a:rPr>
              <a:t>leerlingen</a:t>
            </a:r>
            <a:r>
              <a:rPr dirty="0" sz="750" spc="35" b="1">
                <a:solidFill>
                  <a:srgbClr val="6D3214"/>
                </a:solidFill>
                <a:latin typeface="Arial"/>
                <a:cs typeface="Arial"/>
              </a:rPr>
              <a:t> </a:t>
            </a:r>
            <a:r>
              <a:rPr dirty="0" sz="750" spc="-25" b="1">
                <a:solidFill>
                  <a:srgbClr val="6D3214"/>
                </a:solidFill>
                <a:latin typeface="Arial"/>
                <a:cs typeface="Arial"/>
              </a:rPr>
              <a:t>van</a:t>
            </a:r>
            <a:r>
              <a:rPr dirty="0" sz="750" b="1">
                <a:solidFill>
                  <a:srgbClr val="6D3214"/>
                </a:solidFill>
                <a:latin typeface="Arial"/>
                <a:cs typeface="Arial"/>
              </a:rPr>
              <a:t> jouw</a:t>
            </a:r>
            <a:r>
              <a:rPr dirty="0" sz="750" spc="15" b="1">
                <a:solidFill>
                  <a:srgbClr val="6D3214"/>
                </a:solidFill>
                <a:latin typeface="Arial"/>
                <a:cs typeface="Arial"/>
              </a:rPr>
              <a:t> </a:t>
            </a:r>
            <a:r>
              <a:rPr dirty="0" sz="750" spc="-10" b="1">
                <a:solidFill>
                  <a:srgbClr val="6D3214"/>
                </a:solidFill>
                <a:latin typeface="Arial"/>
                <a:cs typeface="Arial"/>
              </a:rPr>
              <a:t>klas</a:t>
            </a:r>
            <a:r>
              <a:rPr dirty="0" sz="750" spc="20" b="1">
                <a:solidFill>
                  <a:srgbClr val="6D3214"/>
                </a:solidFill>
                <a:latin typeface="Arial"/>
                <a:cs typeface="Arial"/>
              </a:rPr>
              <a:t> </a:t>
            </a:r>
            <a:r>
              <a:rPr dirty="0" sz="750" spc="-10" b="1">
                <a:solidFill>
                  <a:srgbClr val="6D3214"/>
                </a:solidFill>
                <a:latin typeface="Arial"/>
                <a:cs typeface="Arial"/>
              </a:rPr>
              <a:t>zeggen?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14752547" y="93734"/>
            <a:ext cx="5234305" cy="4177665"/>
            <a:chOff x="14752547" y="93734"/>
            <a:chExt cx="5234305" cy="4177665"/>
          </a:xfrm>
        </p:grpSpPr>
        <p:sp>
          <p:nvSpPr>
            <p:cNvPr id="44" name="object 44"/>
            <p:cNvSpPr/>
            <p:nvPr/>
          </p:nvSpPr>
          <p:spPr>
            <a:xfrm>
              <a:off x="14755087" y="2935804"/>
              <a:ext cx="1855470" cy="0"/>
            </a:xfrm>
            <a:custGeom>
              <a:avLst/>
              <a:gdLst/>
              <a:ahLst/>
              <a:cxnLst/>
              <a:rect l="l" t="t" r="r" b="b"/>
              <a:pathLst>
                <a:path w="1855469" h="0">
                  <a:moveTo>
                    <a:pt x="0" y="0"/>
                  </a:moveTo>
                  <a:lnTo>
                    <a:pt x="1855469" y="0"/>
                  </a:lnTo>
                </a:path>
              </a:pathLst>
            </a:custGeom>
            <a:ln w="4729">
              <a:solidFill>
                <a:srgbClr val="6D32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4755087" y="2280820"/>
              <a:ext cx="1855470" cy="0"/>
            </a:xfrm>
            <a:custGeom>
              <a:avLst/>
              <a:gdLst/>
              <a:ahLst/>
              <a:cxnLst/>
              <a:rect l="l" t="t" r="r" b="b"/>
              <a:pathLst>
                <a:path w="1855469" h="0">
                  <a:moveTo>
                    <a:pt x="0" y="0"/>
                  </a:moveTo>
                  <a:lnTo>
                    <a:pt x="1855469" y="0"/>
                  </a:lnTo>
                </a:path>
              </a:pathLst>
            </a:custGeom>
            <a:ln w="4729">
              <a:solidFill>
                <a:srgbClr val="6D32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4755087" y="1614694"/>
              <a:ext cx="1855470" cy="0"/>
            </a:xfrm>
            <a:custGeom>
              <a:avLst/>
              <a:gdLst/>
              <a:ahLst/>
              <a:cxnLst/>
              <a:rect l="l" t="t" r="r" b="b"/>
              <a:pathLst>
                <a:path w="1855469" h="0">
                  <a:moveTo>
                    <a:pt x="0" y="0"/>
                  </a:moveTo>
                  <a:lnTo>
                    <a:pt x="1855469" y="0"/>
                  </a:lnTo>
                </a:path>
              </a:pathLst>
            </a:custGeom>
            <a:ln w="4729">
              <a:solidFill>
                <a:srgbClr val="6D321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822824" y="988806"/>
              <a:ext cx="527781" cy="527781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14822826" y="988806"/>
              <a:ext cx="528320" cy="528320"/>
            </a:xfrm>
            <a:custGeom>
              <a:avLst/>
              <a:gdLst/>
              <a:ahLst/>
              <a:cxnLst/>
              <a:rect l="l" t="t" r="r" b="b"/>
              <a:pathLst>
                <a:path w="528319" h="528319">
                  <a:moveTo>
                    <a:pt x="263890" y="527780"/>
                  </a:moveTo>
                  <a:lnTo>
                    <a:pt x="311323" y="523528"/>
                  </a:lnTo>
                  <a:lnTo>
                    <a:pt x="355967" y="511271"/>
                  </a:lnTo>
                  <a:lnTo>
                    <a:pt x="397077" y="491752"/>
                  </a:lnTo>
                  <a:lnTo>
                    <a:pt x="433908" y="465717"/>
                  </a:lnTo>
                  <a:lnTo>
                    <a:pt x="465714" y="433912"/>
                  </a:lnTo>
                  <a:lnTo>
                    <a:pt x="491750" y="397082"/>
                  </a:lnTo>
                  <a:lnTo>
                    <a:pt x="511269" y="355971"/>
                  </a:lnTo>
                  <a:lnTo>
                    <a:pt x="523528" y="311325"/>
                  </a:lnTo>
                  <a:lnTo>
                    <a:pt x="527780" y="263890"/>
                  </a:lnTo>
                  <a:lnTo>
                    <a:pt x="523528" y="216457"/>
                  </a:lnTo>
                  <a:lnTo>
                    <a:pt x="511269" y="171812"/>
                  </a:lnTo>
                  <a:lnTo>
                    <a:pt x="491750" y="130702"/>
                  </a:lnTo>
                  <a:lnTo>
                    <a:pt x="465714" y="93871"/>
                  </a:lnTo>
                  <a:lnTo>
                    <a:pt x="433908" y="62065"/>
                  </a:lnTo>
                  <a:lnTo>
                    <a:pt x="397077" y="36030"/>
                  </a:lnTo>
                  <a:lnTo>
                    <a:pt x="355967" y="16510"/>
                  </a:lnTo>
                  <a:lnTo>
                    <a:pt x="311323" y="4251"/>
                  </a:lnTo>
                  <a:lnTo>
                    <a:pt x="263890" y="0"/>
                  </a:lnTo>
                  <a:lnTo>
                    <a:pt x="216457" y="4251"/>
                  </a:lnTo>
                  <a:lnTo>
                    <a:pt x="171812" y="16510"/>
                  </a:lnTo>
                  <a:lnTo>
                    <a:pt x="130702" y="36030"/>
                  </a:lnTo>
                  <a:lnTo>
                    <a:pt x="93871" y="62065"/>
                  </a:lnTo>
                  <a:lnTo>
                    <a:pt x="62065" y="93871"/>
                  </a:lnTo>
                  <a:lnTo>
                    <a:pt x="36030" y="130702"/>
                  </a:lnTo>
                  <a:lnTo>
                    <a:pt x="16510" y="171812"/>
                  </a:lnTo>
                  <a:lnTo>
                    <a:pt x="4251" y="216457"/>
                  </a:lnTo>
                  <a:lnTo>
                    <a:pt x="0" y="263890"/>
                  </a:lnTo>
                  <a:lnTo>
                    <a:pt x="4251" y="311325"/>
                  </a:lnTo>
                  <a:lnTo>
                    <a:pt x="16510" y="355971"/>
                  </a:lnTo>
                  <a:lnTo>
                    <a:pt x="36030" y="397082"/>
                  </a:lnTo>
                  <a:lnTo>
                    <a:pt x="62065" y="433912"/>
                  </a:lnTo>
                  <a:lnTo>
                    <a:pt x="93871" y="465717"/>
                  </a:lnTo>
                  <a:lnTo>
                    <a:pt x="130702" y="491752"/>
                  </a:lnTo>
                  <a:lnTo>
                    <a:pt x="171812" y="511271"/>
                  </a:lnTo>
                  <a:lnTo>
                    <a:pt x="216457" y="523528"/>
                  </a:lnTo>
                  <a:lnTo>
                    <a:pt x="263890" y="527780"/>
                  </a:lnTo>
                  <a:close/>
                </a:path>
              </a:pathLst>
            </a:custGeom>
            <a:ln w="9459">
              <a:solidFill>
                <a:srgbClr val="F4793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789793" y="2344419"/>
              <a:ext cx="527780" cy="52778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4789793" y="2344419"/>
              <a:ext cx="528320" cy="528320"/>
            </a:xfrm>
            <a:custGeom>
              <a:avLst/>
              <a:gdLst/>
              <a:ahLst/>
              <a:cxnLst/>
              <a:rect l="l" t="t" r="r" b="b"/>
              <a:pathLst>
                <a:path w="528319" h="528319">
                  <a:moveTo>
                    <a:pt x="263890" y="527780"/>
                  </a:moveTo>
                  <a:lnTo>
                    <a:pt x="311325" y="523528"/>
                  </a:lnTo>
                  <a:lnTo>
                    <a:pt x="355971" y="511271"/>
                  </a:lnTo>
                  <a:lnTo>
                    <a:pt x="397082" y="491752"/>
                  </a:lnTo>
                  <a:lnTo>
                    <a:pt x="433912" y="465717"/>
                  </a:lnTo>
                  <a:lnTo>
                    <a:pt x="465717" y="433912"/>
                  </a:lnTo>
                  <a:lnTo>
                    <a:pt x="491752" y="397082"/>
                  </a:lnTo>
                  <a:lnTo>
                    <a:pt x="511271" y="355971"/>
                  </a:lnTo>
                  <a:lnTo>
                    <a:pt x="523528" y="311325"/>
                  </a:lnTo>
                  <a:lnTo>
                    <a:pt x="527780" y="263890"/>
                  </a:lnTo>
                  <a:lnTo>
                    <a:pt x="523528" y="216457"/>
                  </a:lnTo>
                  <a:lnTo>
                    <a:pt x="511271" y="171812"/>
                  </a:lnTo>
                  <a:lnTo>
                    <a:pt x="491752" y="130702"/>
                  </a:lnTo>
                  <a:lnTo>
                    <a:pt x="465717" y="93871"/>
                  </a:lnTo>
                  <a:lnTo>
                    <a:pt x="433912" y="62065"/>
                  </a:lnTo>
                  <a:lnTo>
                    <a:pt x="397082" y="36030"/>
                  </a:lnTo>
                  <a:lnTo>
                    <a:pt x="355971" y="16510"/>
                  </a:lnTo>
                  <a:lnTo>
                    <a:pt x="311325" y="4251"/>
                  </a:lnTo>
                  <a:lnTo>
                    <a:pt x="263890" y="0"/>
                  </a:lnTo>
                  <a:lnTo>
                    <a:pt x="216457" y="4251"/>
                  </a:lnTo>
                  <a:lnTo>
                    <a:pt x="171812" y="16510"/>
                  </a:lnTo>
                  <a:lnTo>
                    <a:pt x="130702" y="36030"/>
                  </a:lnTo>
                  <a:lnTo>
                    <a:pt x="93871" y="62065"/>
                  </a:lnTo>
                  <a:lnTo>
                    <a:pt x="62065" y="93871"/>
                  </a:lnTo>
                  <a:lnTo>
                    <a:pt x="36030" y="130702"/>
                  </a:lnTo>
                  <a:lnTo>
                    <a:pt x="16510" y="171812"/>
                  </a:lnTo>
                  <a:lnTo>
                    <a:pt x="4251" y="216457"/>
                  </a:lnTo>
                  <a:lnTo>
                    <a:pt x="0" y="263890"/>
                  </a:lnTo>
                  <a:lnTo>
                    <a:pt x="4251" y="311325"/>
                  </a:lnTo>
                  <a:lnTo>
                    <a:pt x="16510" y="355971"/>
                  </a:lnTo>
                  <a:lnTo>
                    <a:pt x="36030" y="397082"/>
                  </a:lnTo>
                  <a:lnTo>
                    <a:pt x="62065" y="433912"/>
                  </a:lnTo>
                  <a:lnTo>
                    <a:pt x="93871" y="465717"/>
                  </a:lnTo>
                  <a:lnTo>
                    <a:pt x="130702" y="491752"/>
                  </a:lnTo>
                  <a:lnTo>
                    <a:pt x="171812" y="511271"/>
                  </a:lnTo>
                  <a:lnTo>
                    <a:pt x="216457" y="523528"/>
                  </a:lnTo>
                  <a:lnTo>
                    <a:pt x="263890" y="527780"/>
                  </a:lnTo>
                  <a:close/>
                </a:path>
              </a:pathLst>
            </a:custGeom>
            <a:ln w="9459">
              <a:solidFill>
                <a:srgbClr val="F4793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015042" y="1664830"/>
              <a:ext cx="527780" cy="527783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6015042" y="1664833"/>
              <a:ext cx="528320" cy="528320"/>
            </a:xfrm>
            <a:custGeom>
              <a:avLst/>
              <a:gdLst/>
              <a:ahLst/>
              <a:cxnLst/>
              <a:rect l="l" t="t" r="r" b="b"/>
              <a:pathLst>
                <a:path w="528319" h="528319">
                  <a:moveTo>
                    <a:pt x="263890" y="527780"/>
                  </a:moveTo>
                  <a:lnTo>
                    <a:pt x="311323" y="523528"/>
                  </a:lnTo>
                  <a:lnTo>
                    <a:pt x="355967" y="511271"/>
                  </a:lnTo>
                  <a:lnTo>
                    <a:pt x="397077" y="491752"/>
                  </a:lnTo>
                  <a:lnTo>
                    <a:pt x="433908" y="465717"/>
                  </a:lnTo>
                  <a:lnTo>
                    <a:pt x="465714" y="433912"/>
                  </a:lnTo>
                  <a:lnTo>
                    <a:pt x="491750" y="397082"/>
                  </a:lnTo>
                  <a:lnTo>
                    <a:pt x="511269" y="355971"/>
                  </a:lnTo>
                  <a:lnTo>
                    <a:pt x="523528" y="311325"/>
                  </a:lnTo>
                  <a:lnTo>
                    <a:pt x="527780" y="263890"/>
                  </a:lnTo>
                  <a:lnTo>
                    <a:pt x="523528" y="216457"/>
                  </a:lnTo>
                  <a:lnTo>
                    <a:pt x="511269" y="171812"/>
                  </a:lnTo>
                  <a:lnTo>
                    <a:pt x="491750" y="130702"/>
                  </a:lnTo>
                  <a:lnTo>
                    <a:pt x="465714" y="93871"/>
                  </a:lnTo>
                  <a:lnTo>
                    <a:pt x="433908" y="62065"/>
                  </a:lnTo>
                  <a:lnTo>
                    <a:pt x="397077" y="36030"/>
                  </a:lnTo>
                  <a:lnTo>
                    <a:pt x="355967" y="16510"/>
                  </a:lnTo>
                  <a:lnTo>
                    <a:pt x="311323" y="4251"/>
                  </a:lnTo>
                  <a:lnTo>
                    <a:pt x="263890" y="0"/>
                  </a:lnTo>
                  <a:lnTo>
                    <a:pt x="216457" y="4251"/>
                  </a:lnTo>
                  <a:lnTo>
                    <a:pt x="171812" y="16510"/>
                  </a:lnTo>
                  <a:lnTo>
                    <a:pt x="130702" y="36030"/>
                  </a:lnTo>
                  <a:lnTo>
                    <a:pt x="93871" y="62065"/>
                  </a:lnTo>
                  <a:lnTo>
                    <a:pt x="62065" y="93871"/>
                  </a:lnTo>
                  <a:lnTo>
                    <a:pt x="36030" y="130702"/>
                  </a:lnTo>
                  <a:lnTo>
                    <a:pt x="16510" y="171812"/>
                  </a:lnTo>
                  <a:lnTo>
                    <a:pt x="4251" y="216457"/>
                  </a:lnTo>
                  <a:lnTo>
                    <a:pt x="0" y="263890"/>
                  </a:lnTo>
                  <a:lnTo>
                    <a:pt x="4251" y="311325"/>
                  </a:lnTo>
                  <a:lnTo>
                    <a:pt x="16510" y="355971"/>
                  </a:lnTo>
                  <a:lnTo>
                    <a:pt x="36030" y="397082"/>
                  </a:lnTo>
                  <a:lnTo>
                    <a:pt x="62065" y="433912"/>
                  </a:lnTo>
                  <a:lnTo>
                    <a:pt x="93871" y="465717"/>
                  </a:lnTo>
                  <a:lnTo>
                    <a:pt x="130702" y="491752"/>
                  </a:lnTo>
                  <a:lnTo>
                    <a:pt x="171812" y="511271"/>
                  </a:lnTo>
                  <a:lnTo>
                    <a:pt x="216457" y="523528"/>
                  </a:lnTo>
                  <a:lnTo>
                    <a:pt x="263890" y="527780"/>
                  </a:lnTo>
                  <a:close/>
                </a:path>
              </a:pathLst>
            </a:custGeom>
            <a:ln w="9459">
              <a:solidFill>
                <a:srgbClr val="F4793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015042" y="3032752"/>
              <a:ext cx="527780" cy="527786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16015042" y="3032752"/>
              <a:ext cx="528320" cy="528320"/>
            </a:xfrm>
            <a:custGeom>
              <a:avLst/>
              <a:gdLst/>
              <a:ahLst/>
              <a:cxnLst/>
              <a:rect l="l" t="t" r="r" b="b"/>
              <a:pathLst>
                <a:path w="528319" h="528320">
                  <a:moveTo>
                    <a:pt x="263890" y="527780"/>
                  </a:moveTo>
                  <a:lnTo>
                    <a:pt x="311323" y="523528"/>
                  </a:lnTo>
                  <a:lnTo>
                    <a:pt x="355967" y="511271"/>
                  </a:lnTo>
                  <a:lnTo>
                    <a:pt x="397077" y="491752"/>
                  </a:lnTo>
                  <a:lnTo>
                    <a:pt x="433908" y="465717"/>
                  </a:lnTo>
                  <a:lnTo>
                    <a:pt x="465714" y="433912"/>
                  </a:lnTo>
                  <a:lnTo>
                    <a:pt x="491750" y="397082"/>
                  </a:lnTo>
                  <a:lnTo>
                    <a:pt x="511269" y="355971"/>
                  </a:lnTo>
                  <a:lnTo>
                    <a:pt x="523528" y="311325"/>
                  </a:lnTo>
                  <a:lnTo>
                    <a:pt x="527780" y="263890"/>
                  </a:lnTo>
                  <a:lnTo>
                    <a:pt x="523528" y="216457"/>
                  </a:lnTo>
                  <a:lnTo>
                    <a:pt x="511269" y="171812"/>
                  </a:lnTo>
                  <a:lnTo>
                    <a:pt x="491750" y="130702"/>
                  </a:lnTo>
                  <a:lnTo>
                    <a:pt x="465714" y="93871"/>
                  </a:lnTo>
                  <a:lnTo>
                    <a:pt x="433908" y="62065"/>
                  </a:lnTo>
                  <a:lnTo>
                    <a:pt x="397077" y="36030"/>
                  </a:lnTo>
                  <a:lnTo>
                    <a:pt x="355967" y="16510"/>
                  </a:lnTo>
                  <a:lnTo>
                    <a:pt x="311323" y="4251"/>
                  </a:lnTo>
                  <a:lnTo>
                    <a:pt x="263890" y="0"/>
                  </a:lnTo>
                  <a:lnTo>
                    <a:pt x="216457" y="4251"/>
                  </a:lnTo>
                  <a:lnTo>
                    <a:pt x="171812" y="16510"/>
                  </a:lnTo>
                  <a:lnTo>
                    <a:pt x="130702" y="36030"/>
                  </a:lnTo>
                  <a:lnTo>
                    <a:pt x="93871" y="62065"/>
                  </a:lnTo>
                  <a:lnTo>
                    <a:pt x="62065" y="93871"/>
                  </a:lnTo>
                  <a:lnTo>
                    <a:pt x="36030" y="130702"/>
                  </a:lnTo>
                  <a:lnTo>
                    <a:pt x="16510" y="171812"/>
                  </a:lnTo>
                  <a:lnTo>
                    <a:pt x="4251" y="216457"/>
                  </a:lnTo>
                  <a:lnTo>
                    <a:pt x="0" y="263890"/>
                  </a:lnTo>
                  <a:lnTo>
                    <a:pt x="4251" y="311325"/>
                  </a:lnTo>
                  <a:lnTo>
                    <a:pt x="16510" y="355971"/>
                  </a:lnTo>
                  <a:lnTo>
                    <a:pt x="36030" y="397082"/>
                  </a:lnTo>
                  <a:lnTo>
                    <a:pt x="62065" y="433912"/>
                  </a:lnTo>
                  <a:lnTo>
                    <a:pt x="93871" y="465717"/>
                  </a:lnTo>
                  <a:lnTo>
                    <a:pt x="130702" y="491752"/>
                  </a:lnTo>
                  <a:lnTo>
                    <a:pt x="171812" y="511271"/>
                  </a:lnTo>
                  <a:lnTo>
                    <a:pt x="216457" y="523528"/>
                  </a:lnTo>
                  <a:lnTo>
                    <a:pt x="263890" y="527780"/>
                  </a:lnTo>
                  <a:close/>
                </a:path>
              </a:pathLst>
            </a:custGeom>
            <a:ln w="9459">
              <a:solidFill>
                <a:srgbClr val="F4793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7090522" y="117756"/>
              <a:ext cx="2896235" cy="4129404"/>
            </a:xfrm>
            <a:custGeom>
              <a:avLst/>
              <a:gdLst/>
              <a:ahLst/>
              <a:cxnLst/>
              <a:rect l="l" t="t" r="r" b="b"/>
              <a:pathLst>
                <a:path w="2896234" h="4129404">
                  <a:moveTo>
                    <a:pt x="2895820" y="0"/>
                  </a:moveTo>
                  <a:lnTo>
                    <a:pt x="0" y="0"/>
                  </a:lnTo>
                  <a:lnTo>
                    <a:pt x="0" y="4129230"/>
                  </a:lnTo>
                  <a:lnTo>
                    <a:pt x="2895820" y="4129230"/>
                  </a:lnTo>
                  <a:lnTo>
                    <a:pt x="2895820" y="0"/>
                  </a:lnTo>
                  <a:close/>
                </a:path>
              </a:pathLst>
            </a:custGeom>
            <a:solidFill>
              <a:srgbClr val="3A215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189202" y="93734"/>
              <a:ext cx="2618014" cy="4177273"/>
            </a:xfrm>
            <a:prstGeom prst="rect">
              <a:avLst/>
            </a:prstGeom>
          </p:spPr>
        </p:pic>
      </p:grpSp>
      <p:sp>
        <p:nvSpPr>
          <p:cNvPr id="57" name="object 57"/>
          <p:cNvSpPr txBox="1"/>
          <p:nvPr/>
        </p:nvSpPr>
        <p:spPr>
          <a:xfrm>
            <a:off x="11805124" y="3720686"/>
            <a:ext cx="1598295" cy="1276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650" b="1">
                <a:solidFill>
                  <a:srgbClr val="FFFFFF"/>
                </a:solidFill>
                <a:latin typeface="Arial"/>
                <a:cs typeface="Arial"/>
              </a:rPr>
              <a:t>philzuid.nl/educatie/expeditie-</a:t>
            </a:r>
            <a:r>
              <a:rPr dirty="0" sz="650" spc="-10" b="1">
                <a:solidFill>
                  <a:srgbClr val="FFFFFF"/>
                </a:solidFill>
                <a:latin typeface="Arial"/>
                <a:cs typeface="Arial"/>
              </a:rPr>
              <a:t>orkest</a:t>
            </a:r>
            <a:endParaRPr sz="65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257880" y="439513"/>
            <a:ext cx="399415" cy="353695"/>
          </a:xfrm>
          <a:custGeom>
            <a:avLst/>
            <a:gdLst/>
            <a:ahLst/>
            <a:cxnLst/>
            <a:rect l="l" t="t" r="r" b="b"/>
            <a:pathLst>
              <a:path w="399414" h="353695">
                <a:moveTo>
                  <a:pt x="345493" y="0"/>
                </a:moveTo>
                <a:lnTo>
                  <a:pt x="53623" y="0"/>
                </a:lnTo>
                <a:lnTo>
                  <a:pt x="32750" y="4213"/>
                </a:lnTo>
                <a:lnTo>
                  <a:pt x="15705" y="15705"/>
                </a:lnTo>
                <a:lnTo>
                  <a:pt x="4213" y="32750"/>
                </a:lnTo>
                <a:lnTo>
                  <a:pt x="0" y="53623"/>
                </a:lnTo>
                <a:lnTo>
                  <a:pt x="0" y="300061"/>
                </a:lnTo>
                <a:lnTo>
                  <a:pt x="4213" y="320934"/>
                </a:lnTo>
                <a:lnTo>
                  <a:pt x="15705" y="337979"/>
                </a:lnTo>
                <a:lnTo>
                  <a:pt x="32750" y="349471"/>
                </a:lnTo>
                <a:lnTo>
                  <a:pt x="53623" y="353685"/>
                </a:lnTo>
                <a:lnTo>
                  <a:pt x="345493" y="353685"/>
                </a:lnTo>
                <a:lnTo>
                  <a:pt x="366368" y="349471"/>
                </a:lnTo>
                <a:lnTo>
                  <a:pt x="383416" y="337979"/>
                </a:lnTo>
                <a:lnTo>
                  <a:pt x="394911" y="320934"/>
                </a:lnTo>
                <a:lnTo>
                  <a:pt x="399126" y="300061"/>
                </a:lnTo>
                <a:lnTo>
                  <a:pt x="399126" y="53623"/>
                </a:lnTo>
                <a:lnTo>
                  <a:pt x="394911" y="32750"/>
                </a:lnTo>
                <a:lnTo>
                  <a:pt x="383416" y="15705"/>
                </a:lnTo>
                <a:lnTo>
                  <a:pt x="366368" y="4213"/>
                </a:lnTo>
                <a:lnTo>
                  <a:pt x="345493" y="0"/>
                </a:lnTo>
                <a:close/>
              </a:path>
            </a:pathLst>
          </a:custGeom>
          <a:solidFill>
            <a:srgbClr val="F172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3301531" y="506641"/>
            <a:ext cx="310515" cy="21082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 indent="33020">
              <a:lnSpc>
                <a:spcPct val="103400"/>
              </a:lnSpc>
              <a:spcBef>
                <a:spcPts val="70"/>
              </a:spcBef>
            </a:pPr>
            <a:r>
              <a:rPr dirty="0" sz="60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6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25" b="1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600" spc="5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10" b="1">
                <a:solidFill>
                  <a:srgbClr val="FFFFFF"/>
                </a:solidFill>
                <a:latin typeface="Arial"/>
                <a:cs typeface="Arial"/>
              </a:rPr>
              <a:t>theater</a:t>
            </a:r>
            <a:endParaRPr sz="6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070291" y="440418"/>
            <a:ext cx="399415" cy="353695"/>
          </a:xfrm>
          <a:custGeom>
            <a:avLst/>
            <a:gdLst/>
            <a:ahLst/>
            <a:cxnLst/>
            <a:rect l="l" t="t" r="r" b="b"/>
            <a:pathLst>
              <a:path w="399414" h="353695">
                <a:moveTo>
                  <a:pt x="345493" y="0"/>
                </a:moveTo>
                <a:lnTo>
                  <a:pt x="53623" y="0"/>
                </a:lnTo>
                <a:lnTo>
                  <a:pt x="32750" y="4213"/>
                </a:lnTo>
                <a:lnTo>
                  <a:pt x="15705" y="15705"/>
                </a:lnTo>
                <a:lnTo>
                  <a:pt x="4213" y="32750"/>
                </a:lnTo>
                <a:lnTo>
                  <a:pt x="0" y="53623"/>
                </a:lnTo>
                <a:lnTo>
                  <a:pt x="0" y="300061"/>
                </a:lnTo>
                <a:lnTo>
                  <a:pt x="4213" y="320934"/>
                </a:lnTo>
                <a:lnTo>
                  <a:pt x="15705" y="337979"/>
                </a:lnTo>
                <a:lnTo>
                  <a:pt x="32750" y="349471"/>
                </a:lnTo>
                <a:lnTo>
                  <a:pt x="53623" y="353685"/>
                </a:lnTo>
                <a:lnTo>
                  <a:pt x="345493" y="353685"/>
                </a:lnTo>
                <a:lnTo>
                  <a:pt x="366368" y="349471"/>
                </a:lnTo>
                <a:lnTo>
                  <a:pt x="383416" y="337979"/>
                </a:lnTo>
                <a:lnTo>
                  <a:pt x="394911" y="320934"/>
                </a:lnTo>
                <a:lnTo>
                  <a:pt x="399126" y="300061"/>
                </a:lnTo>
                <a:lnTo>
                  <a:pt x="399126" y="53623"/>
                </a:lnTo>
                <a:lnTo>
                  <a:pt x="394911" y="32750"/>
                </a:lnTo>
                <a:lnTo>
                  <a:pt x="383416" y="15705"/>
                </a:lnTo>
                <a:lnTo>
                  <a:pt x="366368" y="4213"/>
                </a:lnTo>
                <a:lnTo>
                  <a:pt x="345493" y="0"/>
                </a:lnTo>
                <a:close/>
              </a:path>
            </a:pathLst>
          </a:custGeom>
          <a:solidFill>
            <a:srgbClr val="00BF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6162149" y="507546"/>
            <a:ext cx="213995" cy="21082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33020" marR="5080" indent="-20955">
              <a:lnSpc>
                <a:spcPct val="103400"/>
              </a:lnSpc>
              <a:spcBef>
                <a:spcPts val="70"/>
              </a:spcBef>
            </a:pPr>
            <a:r>
              <a:rPr dirty="0" sz="60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6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25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600" spc="5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20" b="1">
                <a:solidFill>
                  <a:srgbClr val="FFFFFF"/>
                </a:solidFill>
                <a:latin typeface="Arial"/>
                <a:cs typeface="Arial"/>
              </a:rPr>
              <a:t>klas</a:t>
            </a:r>
            <a:endParaRPr sz="6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8888750" y="440418"/>
            <a:ext cx="399415" cy="353695"/>
          </a:xfrm>
          <a:custGeom>
            <a:avLst/>
            <a:gdLst/>
            <a:ahLst/>
            <a:cxnLst/>
            <a:rect l="l" t="t" r="r" b="b"/>
            <a:pathLst>
              <a:path w="399415" h="353695">
                <a:moveTo>
                  <a:pt x="345493" y="0"/>
                </a:moveTo>
                <a:lnTo>
                  <a:pt x="53623" y="0"/>
                </a:lnTo>
                <a:lnTo>
                  <a:pt x="32750" y="4213"/>
                </a:lnTo>
                <a:lnTo>
                  <a:pt x="15705" y="15705"/>
                </a:lnTo>
                <a:lnTo>
                  <a:pt x="4213" y="32750"/>
                </a:lnTo>
                <a:lnTo>
                  <a:pt x="0" y="53623"/>
                </a:lnTo>
                <a:lnTo>
                  <a:pt x="0" y="300061"/>
                </a:lnTo>
                <a:lnTo>
                  <a:pt x="4213" y="320934"/>
                </a:lnTo>
                <a:lnTo>
                  <a:pt x="15705" y="337979"/>
                </a:lnTo>
                <a:lnTo>
                  <a:pt x="32750" y="349471"/>
                </a:lnTo>
                <a:lnTo>
                  <a:pt x="53623" y="353685"/>
                </a:lnTo>
                <a:lnTo>
                  <a:pt x="345493" y="353685"/>
                </a:lnTo>
                <a:lnTo>
                  <a:pt x="366368" y="349471"/>
                </a:lnTo>
                <a:lnTo>
                  <a:pt x="383416" y="337979"/>
                </a:lnTo>
                <a:lnTo>
                  <a:pt x="394911" y="320934"/>
                </a:lnTo>
                <a:lnTo>
                  <a:pt x="399126" y="300061"/>
                </a:lnTo>
                <a:lnTo>
                  <a:pt x="399126" y="53623"/>
                </a:lnTo>
                <a:lnTo>
                  <a:pt x="394911" y="32750"/>
                </a:lnTo>
                <a:lnTo>
                  <a:pt x="383416" y="15705"/>
                </a:lnTo>
                <a:lnTo>
                  <a:pt x="366368" y="4213"/>
                </a:lnTo>
                <a:lnTo>
                  <a:pt x="345493" y="0"/>
                </a:lnTo>
                <a:close/>
              </a:path>
            </a:pathLst>
          </a:custGeom>
          <a:solidFill>
            <a:srgbClr val="F479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8980608" y="507546"/>
            <a:ext cx="213995" cy="21082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33020" marR="5080" indent="-20955">
              <a:lnSpc>
                <a:spcPct val="103400"/>
              </a:lnSpc>
              <a:spcBef>
                <a:spcPts val="70"/>
              </a:spcBef>
            </a:pPr>
            <a:r>
              <a:rPr dirty="0" sz="60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6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25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600" spc="5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20" b="1">
                <a:solidFill>
                  <a:srgbClr val="FFFFFF"/>
                </a:solidFill>
                <a:latin typeface="Arial"/>
                <a:cs typeface="Arial"/>
              </a:rPr>
              <a:t>klas</a:t>
            </a:r>
            <a:endParaRPr sz="600">
              <a:latin typeface="Arial"/>
              <a:cs typeface="Arial"/>
            </a:endParaRPr>
          </a:p>
        </p:txBody>
      </p:sp>
      <p:pic>
        <p:nvPicPr>
          <p:cNvPr id="64" name="object 6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103256" y="753928"/>
            <a:ext cx="1930552" cy="919888"/>
          </a:xfrm>
          <a:prstGeom prst="rect">
            <a:avLst/>
          </a:prstGeom>
        </p:spPr>
      </p:pic>
      <p:grpSp>
        <p:nvGrpSpPr>
          <p:cNvPr id="65" name="object 65"/>
          <p:cNvGrpSpPr/>
          <p:nvPr/>
        </p:nvGrpSpPr>
        <p:grpSpPr>
          <a:xfrm>
            <a:off x="439514" y="1029396"/>
            <a:ext cx="2143760" cy="1443990"/>
            <a:chOff x="439514" y="1029396"/>
            <a:chExt cx="2143760" cy="1443990"/>
          </a:xfrm>
        </p:grpSpPr>
        <p:pic>
          <p:nvPicPr>
            <p:cNvPr id="66" name="object 6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0396" y="1029396"/>
              <a:ext cx="1982590" cy="1382228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439514" y="2299363"/>
              <a:ext cx="599440" cy="173990"/>
            </a:xfrm>
            <a:custGeom>
              <a:avLst/>
              <a:gdLst/>
              <a:ahLst/>
              <a:cxnLst/>
              <a:rect l="l" t="t" r="r" b="b"/>
              <a:pathLst>
                <a:path w="599440" h="173989">
                  <a:moveTo>
                    <a:pt x="512399" y="0"/>
                  </a:moveTo>
                  <a:lnTo>
                    <a:pt x="86872" y="0"/>
                  </a:lnTo>
                  <a:lnTo>
                    <a:pt x="53058" y="6827"/>
                  </a:lnTo>
                  <a:lnTo>
                    <a:pt x="25444" y="25444"/>
                  </a:lnTo>
                  <a:lnTo>
                    <a:pt x="6827" y="53058"/>
                  </a:lnTo>
                  <a:lnTo>
                    <a:pt x="0" y="86872"/>
                  </a:lnTo>
                  <a:lnTo>
                    <a:pt x="6827" y="120686"/>
                  </a:lnTo>
                  <a:lnTo>
                    <a:pt x="25444" y="148299"/>
                  </a:lnTo>
                  <a:lnTo>
                    <a:pt x="53058" y="166917"/>
                  </a:lnTo>
                  <a:lnTo>
                    <a:pt x="86872" y="173744"/>
                  </a:lnTo>
                  <a:lnTo>
                    <a:pt x="512399" y="173744"/>
                  </a:lnTo>
                  <a:lnTo>
                    <a:pt x="546213" y="166917"/>
                  </a:lnTo>
                  <a:lnTo>
                    <a:pt x="573827" y="148299"/>
                  </a:lnTo>
                  <a:lnTo>
                    <a:pt x="592445" y="120686"/>
                  </a:lnTo>
                  <a:lnTo>
                    <a:pt x="599272" y="86872"/>
                  </a:lnTo>
                  <a:lnTo>
                    <a:pt x="592445" y="53058"/>
                  </a:lnTo>
                  <a:lnTo>
                    <a:pt x="573827" y="25444"/>
                  </a:lnTo>
                  <a:lnTo>
                    <a:pt x="546213" y="6827"/>
                  </a:lnTo>
                  <a:lnTo>
                    <a:pt x="512399" y="0"/>
                  </a:lnTo>
                  <a:close/>
                </a:path>
              </a:pathLst>
            </a:custGeom>
            <a:solidFill>
              <a:srgbClr val="47B97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8" name="object 68"/>
          <p:cNvSpPr txBox="1"/>
          <p:nvPr/>
        </p:nvSpPr>
        <p:spPr>
          <a:xfrm>
            <a:off x="426813" y="2598511"/>
            <a:ext cx="2331085" cy="1009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500"/>
              </a:lnSpc>
              <a:spcBef>
                <a:spcPts val="100"/>
              </a:spcBef>
            </a:pP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Stiltestorm</a:t>
            </a:r>
            <a:r>
              <a:rPr dirty="0" sz="600" spc="1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dirty="0" sz="600" spc="1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een</a:t>
            </a:r>
            <a:r>
              <a:rPr dirty="0" sz="600" spc="1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wervelend</a:t>
            </a:r>
            <a:r>
              <a:rPr dirty="0" sz="600" spc="1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stille</a:t>
            </a:r>
            <a:r>
              <a:rPr dirty="0" sz="600" spc="1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voorstelling</a:t>
            </a:r>
            <a:r>
              <a:rPr dirty="0" sz="600" spc="17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over</a:t>
            </a:r>
            <a:r>
              <a:rPr dirty="0" sz="600" spc="1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231F20"/>
                </a:solidFill>
                <a:latin typeface="Arial"/>
                <a:cs typeface="Arial"/>
              </a:rPr>
              <a:t>een</a:t>
            </a:r>
            <a:r>
              <a:rPr dirty="0" sz="60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hoofd</a:t>
            </a:r>
            <a:r>
              <a:rPr dirty="0" sz="60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vol</a:t>
            </a:r>
            <a:r>
              <a:rPr dirty="0" sz="60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prikkels.</a:t>
            </a:r>
            <a:r>
              <a:rPr dirty="0" sz="60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dirty="0" sz="60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een</a:t>
            </a:r>
            <a:r>
              <a:rPr dirty="0" sz="60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wereld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die</a:t>
            </a:r>
            <a:r>
              <a:rPr dirty="0" sz="60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bruist</a:t>
            </a:r>
            <a:r>
              <a:rPr dirty="0" sz="60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dirty="0" sz="60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raast,</a:t>
            </a:r>
            <a:r>
              <a:rPr dirty="0" sz="60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Arial"/>
                <a:cs typeface="Arial"/>
              </a:rPr>
              <a:t>volgen</a:t>
            </a:r>
            <a:r>
              <a:rPr dirty="0" sz="60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65">
                <a:solidFill>
                  <a:srgbClr val="231F20"/>
                </a:solidFill>
                <a:latin typeface="Arial"/>
                <a:cs typeface="Arial"/>
              </a:rPr>
              <a:t>we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één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jong mens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Arial"/>
                <a:cs typeface="Arial"/>
              </a:rPr>
              <a:t>op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een </a:t>
            </a:r>
            <a:r>
              <a:rPr dirty="0" sz="600" spc="50">
                <a:solidFill>
                  <a:srgbClr val="231F20"/>
                </a:solidFill>
                <a:latin typeface="Arial"/>
                <a:cs typeface="Arial"/>
              </a:rPr>
              <a:t>adembenemende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zoektocht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20">
                <a:solidFill>
                  <a:srgbClr val="231F20"/>
                </a:solidFill>
                <a:latin typeface="Arial"/>
                <a:cs typeface="Arial"/>
              </a:rPr>
              <a:t>naar</a:t>
            </a:r>
            <a:r>
              <a:rPr dirty="0" sz="60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stilte.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Musici,</a:t>
            </a:r>
            <a:r>
              <a:rPr dirty="0" sz="60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dansers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acteurs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maken</a:t>
            </a:r>
            <a:r>
              <a:rPr dirty="0" sz="60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gedachten,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Arial"/>
                <a:cs typeface="Arial"/>
              </a:rPr>
              <a:t>twijfels</a:t>
            </a:r>
            <a:r>
              <a:rPr dirty="0" sz="60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dirty="0" sz="60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verlangens</a:t>
            </a:r>
            <a:r>
              <a:rPr dirty="0" sz="60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tastbaar.</a:t>
            </a:r>
            <a:r>
              <a:rPr dirty="0" sz="600" spc="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Arial"/>
                <a:cs typeface="Arial"/>
              </a:rPr>
              <a:t>Wat</a:t>
            </a:r>
            <a:r>
              <a:rPr dirty="0" sz="60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Arial"/>
                <a:cs typeface="Arial"/>
              </a:rPr>
              <a:t>gebeurt</a:t>
            </a:r>
            <a:r>
              <a:rPr dirty="0" sz="60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er</a:t>
            </a:r>
            <a:r>
              <a:rPr dirty="0" sz="600" spc="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als</a:t>
            </a:r>
            <a:r>
              <a:rPr dirty="0" sz="60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het</a:t>
            </a:r>
            <a:r>
              <a:rPr dirty="0" sz="60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buiten</a:t>
            </a:r>
            <a:r>
              <a:rPr dirty="0" sz="600" spc="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20">
                <a:solidFill>
                  <a:srgbClr val="231F20"/>
                </a:solidFill>
                <a:latin typeface="Arial"/>
                <a:cs typeface="Arial"/>
              </a:rPr>
              <a:t>stil</a:t>
            </a:r>
            <a:r>
              <a:rPr dirty="0" sz="600" spc="50">
                <a:solidFill>
                  <a:srgbClr val="231F20"/>
                </a:solidFill>
                <a:latin typeface="Arial"/>
                <a:cs typeface="Arial"/>
              </a:rPr>
              <a:t> wordt,</a:t>
            </a:r>
            <a:r>
              <a:rPr dirty="0" sz="600" spc="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maar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het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vanbinnen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juist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harder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klinkt?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Een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Arial"/>
                <a:cs typeface="Arial"/>
              </a:rPr>
              <a:t>warme,</a:t>
            </a:r>
            <a:r>
              <a:rPr dirty="0" sz="60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poëtische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zoektocht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naar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verstilling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waarin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je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kunt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horen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Arial"/>
                <a:cs typeface="Arial"/>
              </a:rPr>
              <a:t>wat</a:t>
            </a:r>
            <a:r>
              <a:rPr dirty="0" sz="600" spc="50">
                <a:solidFill>
                  <a:srgbClr val="231F20"/>
                </a:solidFill>
                <a:latin typeface="Arial"/>
                <a:cs typeface="Arial"/>
              </a:rPr>
              <a:t> echt</a:t>
            </a:r>
            <a:r>
              <a:rPr dirty="0" sz="600" spc="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gehoord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wil</a:t>
            </a:r>
            <a:r>
              <a:rPr dirty="0" sz="600" spc="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5">
                <a:solidFill>
                  <a:srgbClr val="231F20"/>
                </a:solidFill>
                <a:latin typeface="Arial"/>
                <a:cs typeface="Arial"/>
              </a:rPr>
              <a:t>worden.</a:t>
            </a:r>
            <a:endParaRPr sz="6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17978" y="3791263"/>
            <a:ext cx="323850" cy="116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10">
                <a:solidFill>
                  <a:srgbClr val="231F20"/>
                </a:solidFill>
                <a:latin typeface="Arial"/>
                <a:cs typeface="Arial"/>
              </a:rPr>
              <a:t>Theater</a:t>
            </a:r>
            <a:endParaRPr sz="60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441401" y="3805605"/>
            <a:ext cx="52069" cy="76200"/>
          </a:xfrm>
          <a:custGeom>
            <a:avLst/>
            <a:gdLst/>
            <a:ahLst/>
            <a:cxnLst/>
            <a:rect l="l" t="t" r="r" b="b"/>
            <a:pathLst>
              <a:path w="52070" h="76200">
                <a:moveTo>
                  <a:pt x="38943" y="26012"/>
                </a:moveTo>
                <a:lnTo>
                  <a:pt x="38943" y="33154"/>
                </a:lnTo>
                <a:lnTo>
                  <a:pt x="33154" y="38943"/>
                </a:lnTo>
                <a:lnTo>
                  <a:pt x="26012" y="38943"/>
                </a:lnTo>
                <a:lnTo>
                  <a:pt x="18880" y="38943"/>
                </a:lnTo>
                <a:lnTo>
                  <a:pt x="13091" y="33154"/>
                </a:lnTo>
                <a:lnTo>
                  <a:pt x="13091" y="26012"/>
                </a:lnTo>
                <a:lnTo>
                  <a:pt x="13091" y="18870"/>
                </a:lnTo>
                <a:lnTo>
                  <a:pt x="18880" y="13091"/>
                </a:lnTo>
                <a:lnTo>
                  <a:pt x="26012" y="13091"/>
                </a:lnTo>
                <a:lnTo>
                  <a:pt x="33154" y="13091"/>
                </a:lnTo>
                <a:lnTo>
                  <a:pt x="38943" y="18870"/>
                </a:lnTo>
                <a:lnTo>
                  <a:pt x="38943" y="26012"/>
                </a:lnTo>
                <a:close/>
              </a:path>
              <a:path w="52070" h="76200">
                <a:moveTo>
                  <a:pt x="52034" y="26012"/>
                </a:moveTo>
                <a:lnTo>
                  <a:pt x="47968" y="45133"/>
                </a:lnTo>
                <a:lnTo>
                  <a:pt x="39023" y="61109"/>
                </a:lnTo>
                <a:lnTo>
                  <a:pt x="30078" y="72067"/>
                </a:lnTo>
                <a:lnTo>
                  <a:pt x="26012" y="76136"/>
                </a:lnTo>
                <a:lnTo>
                  <a:pt x="21948" y="72542"/>
                </a:lnTo>
                <a:lnTo>
                  <a:pt x="13006" y="61531"/>
                </a:lnTo>
                <a:lnTo>
                  <a:pt x="4064" y="45291"/>
                </a:lnTo>
                <a:lnTo>
                  <a:pt x="0" y="26012"/>
                </a:lnTo>
                <a:lnTo>
                  <a:pt x="2045" y="15886"/>
                </a:lnTo>
                <a:lnTo>
                  <a:pt x="7621" y="7618"/>
                </a:lnTo>
                <a:lnTo>
                  <a:pt x="15890" y="2043"/>
                </a:lnTo>
                <a:lnTo>
                  <a:pt x="26012" y="0"/>
                </a:lnTo>
                <a:lnTo>
                  <a:pt x="36140" y="2043"/>
                </a:lnTo>
                <a:lnTo>
                  <a:pt x="44411" y="7618"/>
                </a:lnTo>
                <a:lnTo>
                  <a:pt x="49989" y="15886"/>
                </a:lnTo>
                <a:lnTo>
                  <a:pt x="52034" y="26012"/>
                </a:lnTo>
                <a:close/>
              </a:path>
            </a:pathLst>
          </a:custGeom>
          <a:ln w="3783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 txBox="1"/>
          <p:nvPr/>
        </p:nvSpPr>
        <p:spPr>
          <a:xfrm>
            <a:off x="1115219" y="3789655"/>
            <a:ext cx="464820" cy="116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55">
                <a:solidFill>
                  <a:srgbClr val="231F20"/>
                </a:solidFill>
                <a:latin typeface="Arial"/>
                <a:cs typeface="Arial"/>
              </a:rPr>
              <a:t>50</a:t>
            </a:r>
            <a:r>
              <a:rPr dirty="0" sz="6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35">
                <a:solidFill>
                  <a:srgbClr val="231F20"/>
                </a:solidFill>
                <a:latin typeface="Arial"/>
                <a:cs typeface="Arial"/>
              </a:rPr>
              <a:t>minuten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1038783" y="3818739"/>
            <a:ext cx="62865" cy="62865"/>
            <a:chOff x="1038783" y="3818739"/>
            <a:chExt cx="62865" cy="62865"/>
          </a:xfrm>
        </p:grpSpPr>
        <p:sp>
          <p:nvSpPr>
            <p:cNvPr id="73" name="object 73"/>
            <p:cNvSpPr/>
            <p:nvPr/>
          </p:nvSpPr>
          <p:spPr>
            <a:xfrm>
              <a:off x="1040675" y="3820631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5" h="59054">
                  <a:moveTo>
                    <a:pt x="58722" y="29361"/>
                  </a:moveTo>
                  <a:lnTo>
                    <a:pt x="56414" y="40788"/>
                  </a:lnTo>
                  <a:lnTo>
                    <a:pt x="50121" y="50121"/>
                  </a:lnTo>
                  <a:lnTo>
                    <a:pt x="40788" y="56414"/>
                  </a:lnTo>
                  <a:lnTo>
                    <a:pt x="29361" y="58722"/>
                  </a:lnTo>
                  <a:lnTo>
                    <a:pt x="17933" y="56414"/>
                  </a:lnTo>
                  <a:lnTo>
                    <a:pt x="8600" y="50121"/>
                  </a:lnTo>
                  <a:lnTo>
                    <a:pt x="2307" y="40788"/>
                  </a:lnTo>
                  <a:lnTo>
                    <a:pt x="0" y="29361"/>
                  </a:lnTo>
                  <a:lnTo>
                    <a:pt x="2307" y="17933"/>
                  </a:lnTo>
                  <a:lnTo>
                    <a:pt x="8600" y="8600"/>
                  </a:lnTo>
                  <a:lnTo>
                    <a:pt x="17933" y="2307"/>
                  </a:lnTo>
                  <a:lnTo>
                    <a:pt x="29361" y="0"/>
                  </a:lnTo>
                  <a:lnTo>
                    <a:pt x="40788" y="2307"/>
                  </a:lnTo>
                  <a:lnTo>
                    <a:pt x="50121" y="8600"/>
                  </a:lnTo>
                  <a:lnTo>
                    <a:pt x="56414" y="17933"/>
                  </a:lnTo>
                  <a:lnTo>
                    <a:pt x="58722" y="29361"/>
                  </a:lnTo>
                  <a:close/>
                </a:path>
              </a:pathLst>
            </a:custGeom>
            <a:ln w="378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1070250" y="3831101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90" h="27939">
                  <a:moveTo>
                    <a:pt x="0" y="0"/>
                  </a:moveTo>
                  <a:lnTo>
                    <a:pt x="0" y="18889"/>
                  </a:lnTo>
                  <a:lnTo>
                    <a:pt x="8844" y="27734"/>
                  </a:lnTo>
                </a:path>
              </a:pathLst>
            </a:custGeom>
            <a:ln w="378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5" name="object 75"/>
          <p:cNvSpPr txBox="1"/>
          <p:nvPr/>
        </p:nvSpPr>
        <p:spPr>
          <a:xfrm>
            <a:off x="524613" y="2324349"/>
            <a:ext cx="416559" cy="116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10" b="1">
                <a:solidFill>
                  <a:srgbClr val="FFFFFF"/>
                </a:solidFill>
                <a:latin typeface="Arial"/>
                <a:cs typeface="Arial"/>
              </a:rPr>
              <a:t>Groep</a:t>
            </a:r>
            <a:r>
              <a:rPr dirty="0" sz="600" spc="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10" b="1">
                <a:solidFill>
                  <a:srgbClr val="FFFFFF"/>
                </a:solidFill>
                <a:latin typeface="Arial"/>
                <a:cs typeface="Arial"/>
              </a:rPr>
              <a:t>7-</a:t>
            </a:r>
            <a:r>
              <a:rPr dirty="0" sz="600" b="1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600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959398" y="3752060"/>
            <a:ext cx="0" cy="196850"/>
          </a:xfrm>
          <a:custGeom>
            <a:avLst/>
            <a:gdLst/>
            <a:ahLst/>
            <a:cxnLst/>
            <a:rect l="l" t="t" r="r" b="b"/>
            <a:pathLst>
              <a:path w="0" h="196850">
                <a:moveTo>
                  <a:pt x="0" y="0"/>
                </a:moveTo>
                <a:lnTo>
                  <a:pt x="0" y="196664"/>
                </a:lnTo>
              </a:path>
            </a:pathLst>
          </a:custGeom>
          <a:ln w="4729">
            <a:solidFill>
              <a:srgbClr val="47B97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1674626" y="3752060"/>
            <a:ext cx="0" cy="196850"/>
          </a:xfrm>
          <a:custGeom>
            <a:avLst/>
            <a:gdLst/>
            <a:ahLst/>
            <a:cxnLst/>
            <a:rect l="l" t="t" r="r" b="b"/>
            <a:pathLst>
              <a:path w="0" h="196850">
                <a:moveTo>
                  <a:pt x="0" y="0"/>
                </a:moveTo>
                <a:lnTo>
                  <a:pt x="0" y="196664"/>
                </a:lnTo>
              </a:path>
            </a:pathLst>
          </a:custGeom>
          <a:ln w="4729">
            <a:solidFill>
              <a:srgbClr val="47B972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78" name="object 7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24204" y="491292"/>
            <a:ext cx="1558782" cy="194696"/>
          </a:xfrm>
          <a:prstGeom prst="rect">
            <a:avLst/>
          </a:prstGeom>
        </p:spPr>
      </p:pic>
      <p:sp>
        <p:nvSpPr>
          <p:cNvPr id="79" name="object 79"/>
          <p:cNvSpPr txBox="1"/>
          <p:nvPr/>
        </p:nvSpPr>
        <p:spPr>
          <a:xfrm>
            <a:off x="1735544" y="3705226"/>
            <a:ext cx="861060" cy="271780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dirty="0" sz="6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Arial"/>
                <a:cs typeface="Arial"/>
              </a:rPr>
              <a:t>samenwerking</a:t>
            </a:r>
            <a:r>
              <a:rPr dirty="0" sz="6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25">
                <a:solidFill>
                  <a:srgbClr val="231F20"/>
                </a:solidFill>
                <a:latin typeface="Arial"/>
                <a:cs typeface="Arial"/>
              </a:rPr>
              <a:t>met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dirty="0" sz="600" b="1">
                <a:solidFill>
                  <a:srgbClr val="231F20"/>
                </a:solidFill>
                <a:latin typeface="Arial"/>
                <a:cs typeface="Arial"/>
              </a:rPr>
              <a:t>Het</a:t>
            </a:r>
            <a:r>
              <a:rPr dirty="0" sz="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10" b="1">
                <a:solidFill>
                  <a:srgbClr val="231F20"/>
                </a:solidFill>
                <a:latin typeface="Arial"/>
                <a:cs typeface="Arial"/>
              </a:rPr>
              <a:t>Laagland</a:t>
            </a:r>
            <a:r>
              <a:rPr dirty="0" sz="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dirty="0" sz="6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10" b="1">
                <a:solidFill>
                  <a:srgbClr val="231F20"/>
                </a:solidFill>
                <a:latin typeface="Arial"/>
                <a:cs typeface="Arial"/>
              </a:rPr>
              <a:t>SALLY</a:t>
            </a:r>
            <a:endParaRPr sz="600">
              <a:latin typeface="Arial"/>
              <a:cs typeface="Aria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439516" y="439513"/>
            <a:ext cx="399415" cy="353695"/>
          </a:xfrm>
          <a:custGeom>
            <a:avLst/>
            <a:gdLst/>
            <a:ahLst/>
            <a:cxnLst/>
            <a:rect l="l" t="t" r="r" b="b"/>
            <a:pathLst>
              <a:path w="399415" h="353695">
                <a:moveTo>
                  <a:pt x="345493" y="0"/>
                </a:moveTo>
                <a:lnTo>
                  <a:pt x="53623" y="0"/>
                </a:lnTo>
                <a:lnTo>
                  <a:pt x="32750" y="4213"/>
                </a:lnTo>
                <a:lnTo>
                  <a:pt x="15705" y="15705"/>
                </a:lnTo>
                <a:lnTo>
                  <a:pt x="4213" y="32750"/>
                </a:lnTo>
                <a:lnTo>
                  <a:pt x="0" y="53623"/>
                </a:lnTo>
                <a:lnTo>
                  <a:pt x="0" y="300061"/>
                </a:lnTo>
                <a:lnTo>
                  <a:pt x="4213" y="320934"/>
                </a:lnTo>
                <a:lnTo>
                  <a:pt x="15705" y="337979"/>
                </a:lnTo>
                <a:lnTo>
                  <a:pt x="32750" y="349471"/>
                </a:lnTo>
                <a:lnTo>
                  <a:pt x="53623" y="353685"/>
                </a:lnTo>
                <a:lnTo>
                  <a:pt x="345493" y="353685"/>
                </a:lnTo>
                <a:lnTo>
                  <a:pt x="366368" y="349471"/>
                </a:lnTo>
                <a:lnTo>
                  <a:pt x="383416" y="337979"/>
                </a:lnTo>
                <a:lnTo>
                  <a:pt x="394911" y="320934"/>
                </a:lnTo>
                <a:lnTo>
                  <a:pt x="399126" y="300061"/>
                </a:lnTo>
                <a:lnTo>
                  <a:pt x="399126" y="53623"/>
                </a:lnTo>
                <a:lnTo>
                  <a:pt x="394911" y="32750"/>
                </a:lnTo>
                <a:lnTo>
                  <a:pt x="383416" y="15705"/>
                </a:lnTo>
                <a:lnTo>
                  <a:pt x="366368" y="4213"/>
                </a:lnTo>
                <a:lnTo>
                  <a:pt x="345493" y="0"/>
                </a:lnTo>
                <a:close/>
              </a:path>
            </a:pathLst>
          </a:custGeom>
          <a:solidFill>
            <a:srgbClr val="47B9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 txBox="1"/>
          <p:nvPr/>
        </p:nvSpPr>
        <p:spPr>
          <a:xfrm>
            <a:off x="483166" y="506641"/>
            <a:ext cx="310515" cy="21082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 indent="33020">
              <a:lnSpc>
                <a:spcPct val="103400"/>
              </a:lnSpc>
              <a:spcBef>
                <a:spcPts val="70"/>
              </a:spcBef>
            </a:pPr>
            <a:r>
              <a:rPr dirty="0" sz="60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6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25" b="1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600" spc="5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10" b="1">
                <a:solidFill>
                  <a:srgbClr val="FFFFFF"/>
                </a:solidFill>
                <a:latin typeface="Arial"/>
                <a:cs typeface="Arial"/>
              </a:rPr>
              <a:t>theater</a:t>
            </a:r>
            <a:endParaRPr sz="6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1705791" y="438469"/>
            <a:ext cx="2283460" cy="252729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dirty="0" sz="1450">
                <a:solidFill>
                  <a:srgbClr val="47B972"/>
                </a:solidFill>
                <a:latin typeface="Verdana"/>
                <a:cs typeface="Verdana"/>
              </a:rPr>
              <a:t>ONLINE</a:t>
            </a:r>
            <a:r>
              <a:rPr dirty="0" sz="1450" spc="220">
                <a:solidFill>
                  <a:srgbClr val="47B972"/>
                </a:solidFill>
                <a:latin typeface="Verdana"/>
                <a:cs typeface="Verdana"/>
              </a:rPr>
              <a:t> </a:t>
            </a:r>
            <a:r>
              <a:rPr dirty="0" sz="1450">
                <a:solidFill>
                  <a:srgbClr val="47B972"/>
                </a:solidFill>
                <a:latin typeface="Verdana"/>
                <a:cs typeface="Verdana"/>
              </a:rPr>
              <a:t>OP</a:t>
            </a:r>
            <a:r>
              <a:rPr dirty="0" sz="1450" spc="220">
                <a:solidFill>
                  <a:srgbClr val="47B972"/>
                </a:solidFill>
                <a:latin typeface="Verdana"/>
                <a:cs typeface="Verdana"/>
              </a:rPr>
              <a:t> </a:t>
            </a:r>
            <a:r>
              <a:rPr dirty="0" sz="1450" spc="40">
                <a:solidFill>
                  <a:srgbClr val="47B972"/>
                </a:solidFill>
                <a:latin typeface="Verdana"/>
                <a:cs typeface="Verdana"/>
              </a:rPr>
              <a:t>AVONTUUR</a:t>
            </a:r>
            <a:endParaRPr sz="1450">
              <a:latin typeface="Verdana"/>
              <a:cs typeface="Verdana"/>
            </a:endParaRPr>
          </a:p>
        </p:txBody>
      </p:sp>
      <p:sp>
        <p:nvSpPr>
          <p:cNvPr id="83" name="object 83" descr="$PPTXTitle"/>
          <p:cNvSpPr txBox="1">
            <a:spLocks noGrp="1"/>
          </p:cNvSpPr>
          <p:nvPr>
            <p:ph type="title"/>
          </p:nvPr>
        </p:nvSpPr>
        <p:spPr>
          <a:xfrm>
            <a:off x="14742839" y="438469"/>
            <a:ext cx="1880235" cy="488950"/>
          </a:xfrm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12700" marR="5080" indent="92075">
              <a:lnSpc>
                <a:spcPct val="107000"/>
              </a:lnSpc>
              <a:spcBef>
                <a:spcPts val="15"/>
              </a:spcBef>
            </a:pPr>
            <a:r>
              <a:rPr dirty="0"/>
              <a:t>WAT</a:t>
            </a:r>
            <a:r>
              <a:rPr dirty="0" spc="200"/>
              <a:t> </a:t>
            </a:r>
            <a:r>
              <a:rPr dirty="0"/>
              <a:t>VONDEN</a:t>
            </a:r>
            <a:r>
              <a:rPr dirty="0" spc="204"/>
              <a:t> </a:t>
            </a:r>
            <a:r>
              <a:rPr dirty="0" spc="-25"/>
              <a:t>DE </a:t>
            </a:r>
            <a:r>
              <a:rPr dirty="0"/>
              <a:t>KINDEREN</a:t>
            </a:r>
            <a:r>
              <a:rPr dirty="0" spc="270"/>
              <a:t> </a:t>
            </a:r>
            <a:r>
              <a:rPr dirty="0" spc="-10"/>
              <a:t>ERVAN?</a:t>
            </a:r>
          </a:p>
        </p:txBody>
      </p:sp>
      <p:sp>
        <p:nvSpPr>
          <p:cNvPr id="84" name="object 84"/>
          <p:cNvSpPr txBox="1"/>
          <p:nvPr/>
        </p:nvSpPr>
        <p:spPr>
          <a:xfrm>
            <a:off x="15469026" y="1061407"/>
            <a:ext cx="892810" cy="394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500"/>
              </a:lnSpc>
              <a:spcBef>
                <a:spcPts val="100"/>
              </a:spcBef>
            </a:pPr>
            <a:r>
              <a:rPr dirty="0" sz="600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600" spc="7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231F20"/>
                </a:solidFill>
                <a:latin typeface="Arial"/>
                <a:cs typeface="Arial"/>
              </a:rPr>
              <a:t>beste</a:t>
            </a:r>
            <a:r>
              <a:rPr dirty="0" sz="600" spc="8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10" b="1">
                <a:solidFill>
                  <a:srgbClr val="231F20"/>
                </a:solidFill>
                <a:latin typeface="Arial"/>
                <a:cs typeface="Arial"/>
              </a:rPr>
              <a:t>voorstelling</a:t>
            </a:r>
            <a:r>
              <a:rPr dirty="0" sz="600" spc="5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231F20"/>
                </a:solidFill>
                <a:latin typeface="Arial"/>
                <a:cs typeface="Arial"/>
              </a:rPr>
              <a:t>ever!</a:t>
            </a:r>
            <a:r>
              <a:rPr dirty="0" sz="600" spc="4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231F20"/>
                </a:solidFill>
                <a:latin typeface="Arial"/>
                <a:cs typeface="Arial"/>
              </a:rPr>
              <a:t>Leukste</a:t>
            </a:r>
            <a:r>
              <a:rPr dirty="0" sz="600" spc="4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231F20"/>
                </a:solidFill>
                <a:latin typeface="Arial"/>
                <a:cs typeface="Arial"/>
              </a:rPr>
              <a:t>uitje</a:t>
            </a:r>
            <a:r>
              <a:rPr dirty="0" sz="600" spc="4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20" b="1">
                <a:solidFill>
                  <a:srgbClr val="231F20"/>
                </a:solidFill>
                <a:latin typeface="Arial"/>
                <a:cs typeface="Arial"/>
              </a:rPr>
              <a:t>ooit</a:t>
            </a:r>
            <a:r>
              <a:rPr dirty="0" sz="600" spc="5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231F20"/>
                </a:solidFill>
                <a:latin typeface="Arial"/>
                <a:cs typeface="Arial"/>
              </a:rPr>
              <a:t>met</a:t>
            </a:r>
            <a:r>
              <a:rPr dirty="0" sz="600" spc="8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600" spc="8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10" b="1">
                <a:solidFill>
                  <a:srgbClr val="231F20"/>
                </a:solidFill>
                <a:latin typeface="Arial"/>
                <a:cs typeface="Arial"/>
              </a:rPr>
              <a:t>school.</a:t>
            </a:r>
            <a:endParaRPr sz="6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5388364" y="2414059"/>
            <a:ext cx="1181735" cy="394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R="5080">
              <a:lnSpc>
                <a:spcPct val="134500"/>
              </a:lnSpc>
              <a:spcBef>
                <a:spcPts val="100"/>
              </a:spcBef>
            </a:pPr>
            <a:r>
              <a:rPr dirty="0" sz="600" spc="10" b="1">
                <a:solidFill>
                  <a:srgbClr val="231F20"/>
                </a:solidFill>
                <a:latin typeface="Arial"/>
                <a:cs typeface="Arial"/>
              </a:rPr>
              <a:t>Jullie</a:t>
            </a:r>
            <a:r>
              <a:rPr dirty="0" sz="600" spc="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 b="1">
                <a:solidFill>
                  <a:srgbClr val="231F20"/>
                </a:solidFill>
                <a:latin typeface="Arial"/>
                <a:cs typeface="Arial"/>
              </a:rPr>
              <a:t>hebben</a:t>
            </a:r>
            <a:r>
              <a:rPr dirty="0" sz="600" spc="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" b="1">
                <a:solidFill>
                  <a:srgbClr val="231F20"/>
                </a:solidFill>
                <a:latin typeface="Arial"/>
                <a:cs typeface="Arial"/>
              </a:rPr>
              <a:t>speciaal</a:t>
            </a:r>
            <a:r>
              <a:rPr dirty="0" sz="600" spc="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20" b="1">
                <a:solidFill>
                  <a:srgbClr val="231F20"/>
                </a:solidFill>
                <a:latin typeface="Arial"/>
                <a:cs typeface="Arial"/>
              </a:rPr>
              <a:t>voor</a:t>
            </a:r>
            <a:r>
              <a:rPr dirty="0" sz="600" spc="5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231F20"/>
                </a:solidFill>
                <a:latin typeface="Arial"/>
                <a:cs typeface="Arial"/>
              </a:rPr>
              <a:t>ons</a:t>
            </a:r>
            <a:r>
              <a:rPr dirty="0" sz="600" spc="8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600" spc="8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231F20"/>
                </a:solidFill>
                <a:latin typeface="Arial"/>
                <a:cs typeface="Arial"/>
              </a:rPr>
              <a:t>woorden</a:t>
            </a:r>
            <a:r>
              <a:rPr dirty="0" sz="600" spc="8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231F20"/>
                </a:solidFill>
                <a:latin typeface="Arial"/>
                <a:cs typeface="Arial"/>
              </a:rPr>
              <a:t>eruit</a:t>
            </a:r>
            <a:r>
              <a:rPr dirty="0" sz="600" spc="8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10" b="1">
                <a:solidFill>
                  <a:srgbClr val="231F20"/>
                </a:solidFill>
                <a:latin typeface="Arial"/>
                <a:cs typeface="Arial"/>
              </a:rPr>
              <a:t>gehaald,</a:t>
            </a:r>
            <a:r>
              <a:rPr dirty="0" sz="600" spc="5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231F20"/>
                </a:solidFill>
                <a:latin typeface="Arial"/>
                <a:cs typeface="Arial"/>
              </a:rPr>
              <a:t>zo</a:t>
            </a:r>
            <a:r>
              <a:rPr dirty="0" sz="600" spc="5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231F20"/>
                </a:solidFill>
                <a:latin typeface="Arial"/>
                <a:cs typeface="Arial"/>
              </a:rPr>
              <a:t>snappen</a:t>
            </a:r>
            <a:r>
              <a:rPr dirty="0" sz="600" spc="6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231F20"/>
                </a:solidFill>
                <a:latin typeface="Arial"/>
                <a:cs typeface="Arial"/>
              </a:rPr>
              <a:t>wij</a:t>
            </a:r>
            <a:r>
              <a:rPr dirty="0" sz="600" spc="5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231F20"/>
                </a:solidFill>
                <a:latin typeface="Arial"/>
                <a:cs typeface="Arial"/>
              </a:rPr>
              <a:t>het</a:t>
            </a:r>
            <a:r>
              <a:rPr dirty="0" sz="600" spc="6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10" b="1">
                <a:solidFill>
                  <a:srgbClr val="231F20"/>
                </a:solidFill>
                <a:latin typeface="Arial"/>
                <a:cs typeface="Arial"/>
              </a:rPr>
              <a:t>beter.</a:t>
            </a:r>
            <a:endParaRPr sz="6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4996700" y="1799217"/>
            <a:ext cx="802640" cy="271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R="5080">
              <a:lnSpc>
                <a:spcPct val="134500"/>
              </a:lnSpc>
              <a:spcBef>
                <a:spcPts val="100"/>
              </a:spcBef>
            </a:pPr>
            <a:r>
              <a:rPr dirty="0" sz="600" b="1">
                <a:solidFill>
                  <a:srgbClr val="231F20"/>
                </a:solidFill>
                <a:latin typeface="Arial"/>
                <a:cs typeface="Arial"/>
              </a:rPr>
              <a:t>Ik</a:t>
            </a:r>
            <a:r>
              <a:rPr dirty="0" sz="600" spc="4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231F20"/>
                </a:solidFill>
                <a:latin typeface="Arial"/>
                <a:cs typeface="Arial"/>
              </a:rPr>
              <a:t>heb</a:t>
            </a:r>
            <a:r>
              <a:rPr dirty="0" sz="600" spc="5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231F20"/>
                </a:solidFill>
                <a:latin typeface="Arial"/>
                <a:cs typeface="Arial"/>
              </a:rPr>
              <a:t>nog</a:t>
            </a:r>
            <a:r>
              <a:rPr dirty="0" sz="600" spc="5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231F20"/>
                </a:solidFill>
                <a:latin typeface="Arial"/>
                <a:cs typeface="Arial"/>
              </a:rPr>
              <a:t>nooit</a:t>
            </a:r>
            <a:r>
              <a:rPr dirty="0" sz="600" spc="5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20" b="1">
                <a:solidFill>
                  <a:srgbClr val="231F20"/>
                </a:solidFill>
                <a:latin typeface="Arial"/>
                <a:cs typeface="Arial"/>
              </a:rPr>
              <a:t>zo’n</a:t>
            </a:r>
            <a:r>
              <a:rPr dirty="0" sz="600" spc="5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231F20"/>
                </a:solidFill>
                <a:latin typeface="Arial"/>
                <a:cs typeface="Arial"/>
              </a:rPr>
              <a:t>groot</a:t>
            </a:r>
            <a:r>
              <a:rPr dirty="0" sz="600" spc="8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231F20"/>
                </a:solidFill>
                <a:latin typeface="Arial"/>
                <a:cs typeface="Arial"/>
              </a:rPr>
              <a:t>orkest</a:t>
            </a:r>
            <a:r>
              <a:rPr dirty="0" sz="600" spc="9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10" b="1">
                <a:solidFill>
                  <a:srgbClr val="231F20"/>
                </a:solidFill>
                <a:latin typeface="Arial"/>
                <a:cs typeface="Arial"/>
              </a:rPr>
              <a:t>gezien!</a:t>
            </a:r>
            <a:endParaRPr sz="6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4818098" y="3090385"/>
            <a:ext cx="1108710" cy="394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R="5080">
              <a:lnSpc>
                <a:spcPct val="134500"/>
              </a:lnSpc>
              <a:spcBef>
                <a:spcPts val="100"/>
              </a:spcBef>
            </a:pPr>
            <a:r>
              <a:rPr dirty="0" sz="600" b="1">
                <a:solidFill>
                  <a:srgbClr val="231F20"/>
                </a:solidFill>
                <a:latin typeface="Arial"/>
                <a:cs typeface="Arial"/>
              </a:rPr>
              <a:t>Het</a:t>
            </a:r>
            <a:r>
              <a:rPr dirty="0" sz="600" spc="4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231F20"/>
                </a:solidFill>
                <a:latin typeface="Arial"/>
                <a:cs typeface="Arial"/>
              </a:rPr>
              <a:t>was</a:t>
            </a:r>
            <a:r>
              <a:rPr dirty="0" sz="600" spc="4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231F20"/>
                </a:solidFill>
                <a:latin typeface="Arial"/>
                <a:cs typeface="Arial"/>
              </a:rPr>
              <a:t>heel</a:t>
            </a:r>
            <a:r>
              <a:rPr dirty="0" sz="600" spc="4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231F20"/>
                </a:solidFill>
                <a:latin typeface="Arial"/>
                <a:cs typeface="Arial"/>
              </a:rPr>
              <a:t>gaaf!</a:t>
            </a:r>
            <a:r>
              <a:rPr dirty="0" sz="600" spc="4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50" b="1">
                <a:solidFill>
                  <a:srgbClr val="231F20"/>
                </a:solidFill>
                <a:latin typeface="Arial"/>
                <a:cs typeface="Arial"/>
              </a:rPr>
              <a:t>Wat</a:t>
            </a:r>
            <a:r>
              <a:rPr dirty="0" sz="600" spc="4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25" b="1">
                <a:solidFill>
                  <a:srgbClr val="231F20"/>
                </a:solidFill>
                <a:latin typeface="Arial"/>
                <a:cs typeface="Arial"/>
              </a:rPr>
              <a:t>een</a:t>
            </a:r>
            <a:r>
              <a:rPr dirty="0" sz="600" spc="5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231F20"/>
                </a:solidFill>
                <a:latin typeface="Arial"/>
                <a:cs typeface="Arial"/>
              </a:rPr>
              <a:t>mooie</a:t>
            </a:r>
            <a:r>
              <a:rPr dirty="0" sz="600" spc="4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231F20"/>
                </a:solidFill>
                <a:latin typeface="Arial"/>
                <a:cs typeface="Arial"/>
              </a:rPr>
              <a:t>muziek!</a:t>
            </a:r>
            <a:r>
              <a:rPr dirty="0" sz="600" spc="4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231F20"/>
                </a:solidFill>
                <a:latin typeface="Arial"/>
                <a:cs typeface="Arial"/>
              </a:rPr>
              <a:t>Ik</a:t>
            </a:r>
            <a:r>
              <a:rPr dirty="0" sz="600" spc="4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231F20"/>
                </a:solidFill>
                <a:latin typeface="Arial"/>
                <a:cs typeface="Arial"/>
              </a:rPr>
              <a:t>kon</a:t>
            </a:r>
            <a:r>
              <a:rPr dirty="0" sz="600" spc="4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231F20"/>
                </a:solidFill>
                <a:latin typeface="Arial"/>
                <a:cs typeface="Arial"/>
              </a:rPr>
              <a:t>niet</a:t>
            </a:r>
            <a:r>
              <a:rPr dirty="0" sz="600" spc="4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20" b="1">
                <a:solidFill>
                  <a:srgbClr val="231F20"/>
                </a:solidFill>
                <a:latin typeface="Arial"/>
                <a:cs typeface="Arial"/>
              </a:rPr>
              <a:t>stil</a:t>
            </a:r>
            <a:r>
              <a:rPr dirty="0" sz="600" spc="5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231F20"/>
                </a:solidFill>
                <a:latin typeface="Arial"/>
                <a:cs typeface="Arial"/>
              </a:rPr>
              <a:t>blijven</a:t>
            </a:r>
            <a:r>
              <a:rPr dirty="0" sz="600" spc="3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-10" b="1">
                <a:solidFill>
                  <a:srgbClr val="231F20"/>
                </a:solidFill>
                <a:latin typeface="Arial"/>
                <a:cs typeface="Arial"/>
              </a:rPr>
              <a:t>zitten.</a:t>
            </a:r>
            <a:endParaRPr sz="6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7757195" y="3402849"/>
            <a:ext cx="1494790" cy="3460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94970" marR="5080" indent="-395605">
              <a:lnSpc>
                <a:spcPct val="100000"/>
              </a:lnSpc>
              <a:spcBef>
                <a:spcPts val="95"/>
              </a:spcBef>
            </a:pPr>
            <a:r>
              <a:rPr dirty="0" sz="1050">
                <a:solidFill>
                  <a:srgbClr val="3A215D"/>
                </a:solidFill>
                <a:latin typeface="Verdana"/>
                <a:cs typeface="Verdana"/>
              </a:rPr>
              <a:t>PRIMAIR</a:t>
            </a:r>
            <a:r>
              <a:rPr dirty="0" sz="1050" spc="55">
                <a:solidFill>
                  <a:srgbClr val="3A215D"/>
                </a:solidFill>
                <a:latin typeface="Verdana"/>
                <a:cs typeface="Verdana"/>
              </a:rPr>
              <a:t> </a:t>
            </a:r>
            <a:r>
              <a:rPr dirty="0" sz="1050" spc="-10">
                <a:solidFill>
                  <a:srgbClr val="3A215D"/>
                </a:solidFill>
                <a:latin typeface="Verdana"/>
                <a:cs typeface="Verdana"/>
              </a:rPr>
              <a:t>ONDERWIJS </a:t>
            </a:r>
            <a:r>
              <a:rPr dirty="0" sz="1050" spc="-45">
                <a:solidFill>
                  <a:srgbClr val="3A215D"/>
                </a:solidFill>
                <a:latin typeface="Verdana"/>
                <a:cs typeface="Verdana"/>
              </a:rPr>
              <a:t>2026-</a:t>
            </a:r>
            <a:r>
              <a:rPr dirty="0" sz="1050" spc="-20">
                <a:solidFill>
                  <a:srgbClr val="3A215D"/>
                </a:solidFill>
                <a:latin typeface="Verdana"/>
                <a:cs typeface="Verdana"/>
              </a:rPr>
              <a:t>2027</a:t>
            </a:r>
            <a:endParaRPr sz="1050">
              <a:latin typeface="Verdana"/>
              <a:cs typeface="Verdana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14273948" y="-2"/>
            <a:ext cx="5830570" cy="4364990"/>
            <a:chOff x="14273948" y="-2"/>
            <a:chExt cx="5830570" cy="4364990"/>
          </a:xfrm>
        </p:grpSpPr>
        <p:sp>
          <p:nvSpPr>
            <p:cNvPr id="90" name="object 90"/>
            <p:cNvSpPr/>
            <p:nvPr/>
          </p:nvSpPr>
          <p:spPr>
            <a:xfrm>
              <a:off x="19905902" y="-2"/>
              <a:ext cx="198755" cy="4364990"/>
            </a:xfrm>
            <a:custGeom>
              <a:avLst/>
              <a:gdLst/>
              <a:ahLst/>
              <a:cxnLst/>
              <a:rect l="l" t="t" r="r" b="b"/>
              <a:pathLst>
                <a:path w="198755" h="4364990">
                  <a:moveTo>
                    <a:pt x="56310" y="198196"/>
                  </a:moveTo>
                  <a:lnTo>
                    <a:pt x="198196" y="198196"/>
                  </a:lnTo>
                </a:path>
                <a:path w="198755" h="4364990">
                  <a:moveTo>
                    <a:pt x="56310" y="4166556"/>
                  </a:moveTo>
                  <a:lnTo>
                    <a:pt x="198196" y="4166556"/>
                  </a:lnTo>
                </a:path>
                <a:path w="198755" h="4364990">
                  <a:moveTo>
                    <a:pt x="0" y="141886"/>
                  </a:moveTo>
                  <a:lnTo>
                    <a:pt x="0" y="0"/>
                  </a:lnTo>
                </a:path>
                <a:path w="198755" h="4364990">
                  <a:moveTo>
                    <a:pt x="0" y="4222856"/>
                  </a:moveTo>
                  <a:lnTo>
                    <a:pt x="0" y="4364743"/>
                  </a:lnTo>
                </a:path>
              </a:pathLst>
            </a:custGeom>
            <a:ln w="118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19905902" y="-2"/>
              <a:ext cx="198755" cy="4364990"/>
            </a:xfrm>
            <a:custGeom>
              <a:avLst/>
              <a:gdLst/>
              <a:ahLst/>
              <a:cxnLst/>
              <a:rect l="l" t="t" r="r" b="b"/>
              <a:pathLst>
                <a:path w="198755" h="4364990">
                  <a:moveTo>
                    <a:pt x="56310" y="198196"/>
                  </a:moveTo>
                  <a:lnTo>
                    <a:pt x="198196" y="198196"/>
                  </a:lnTo>
                </a:path>
                <a:path w="198755" h="4364990">
                  <a:moveTo>
                    <a:pt x="56310" y="4166556"/>
                  </a:moveTo>
                  <a:lnTo>
                    <a:pt x="198196" y="4166556"/>
                  </a:lnTo>
                </a:path>
                <a:path w="198755" h="4364990">
                  <a:moveTo>
                    <a:pt x="0" y="141886"/>
                  </a:moveTo>
                  <a:lnTo>
                    <a:pt x="0" y="0"/>
                  </a:lnTo>
                </a:path>
                <a:path w="198755" h="4364990">
                  <a:moveTo>
                    <a:pt x="0" y="4222856"/>
                  </a:moveTo>
                  <a:lnTo>
                    <a:pt x="0" y="43647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14275131" y="0"/>
              <a:ext cx="0" cy="4364990"/>
            </a:xfrm>
            <a:custGeom>
              <a:avLst/>
              <a:gdLst/>
              <a:ahLst/>
              <a:cxnLst/>
              <a:rect l="l" t="t" r="r" b="b"/>
              <a:pathLst>
                <a:path w="0" h="4364990">
                  <a:moveTo>
                    <a:pt x="0" y="85131"/>
                  </a:moveTo>
                  <a:lnTo>
                    <a:pt x="0" y="0"/>
                  </a:lnTo>
                </a:path>
                <a:path w="0" h="4364990">
                  <a:moveTo>
                    <a:pt x="0" y="4279610"/>
                  </a:moveTo>
                  <a:lnTo>
                    <a:pt x="0" y="4364743"/>
                  </a:lnTo>
                </a:path>
                <a:path w="0" h="4364990">
                  <a:moveTo>
                    <a:pt x="0" y="85131"/>
                  </a:moveTo>
                  <a:lnTo>
                    <a:pt x="0" y="0"/>
                  </a:lnTo>
                </a:path>
                <a:path w="0" h="4364990">
                  <a:moveTo>
                    <a:pt x="0" y="4279610"/>
                  </a:moveTo>
                  <a:lnTo>
                    <a:pt x="0" y="4364743"/>
                  </a:lnTo>
                </a:path>
                <a:path w="0" h="4364990">
                  <a:moveTo>
                    <a:pt x="0" y="85131"/>
                  </a:moveTo>
                  <a:lnTo>
                    <a:pt x="0" y="0"/>
                  </a:lnTo>
                </a:path>
                <a:path w="0" h="4364990">
                  <a:moveTo>
                    <a:pt x="0" y="4279610"/>
                  </a:moveTo>
                  <a:lnTo>
                    <a:pt x="0" y="43647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17090518" y="0"/>
              <a:ext cx="0" cy="4364990"/>
            </a:xfrm>
            <a:custGeom>
              <a:avLst/>
              <a:gdLst/>
              <a:ahLst/>
              <a:cxnLst/>
              <a:rect l="l" t="t" r="r" b="b"/>
              <a:pathLst>
                <a:path w="0" h="4364990">
                  <a:moveTo>
                    <a:pt x="0" y="85131"/>
                  </a:moveTo>
                  <a:lnTo>
                    <a:pt x="0" y="0"/>
                  </a:lnTo>
                </a:path>
                <a:path w="0" h="4364990">
                  <a:moveTo>
                    <a:pt x="0" y="4279610"/>
                  </a:moveTo>
                  <a:lnTo>
                    <a:pt x="0" y="4364743"/>
                  </a:lnTo>
                </a:path>
                <a:path w="0" h="4364990">
                  <a:moveTo>
                    <a:pt x="0" y="85131"/>
                  </a:moveTo>
                  <a:lnTo>
                    <a:pt x="0" y="0"/>
                  </a:lnTo>
                </a:path>
                <a:path w="0" h="4364990">
                  <a:moveTo>
                    <a:pt x="0" y="4279610"/>
                  </a:moveTo>
                  <a:lnTo>
                    <a:pt x="0" y="4364743"/>
                  </a:lnTo>
                </a:path>
                <a:path w="0" h="4364990">
                  <a:moveTo>
                    <a:pt x="0" y="85131"/>
                  </a:moveTo>
                  <a:lnTo>
                    <a:pt x="0" y="0"/>
                  </a:lnTo>
                </a:path>
                <a:path w="0" h="4364990">
                  <a:moveTo>
                    <a:pt x="0" y="4279610"/>
                  </a:moveTo>
                  <a:lnTo>
                    <a:pt x="0" y="43647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4" name="object 94"/>
          <p:cNvSpPr/>
          <p:nvPr/>
        </p:nvSpPr>
        <p:spPr>
          <a:xfrm>
            <a:off x="0" y="198193"/>
            <a:ext cx="142240" cy="0"/>
          </a:xfrm>
          <a:custGeom>
            <a:avLst/>
            <a:gdLst/>
            <a:ahLst/>
            <a:cxnLst/>
            <a:rect l="l" t="t" r="r" b="b"/>
            <a:pathLst>
              <a:path w="142240" h="0">
                <a:moveTo>
                  <a:pt x="14188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0" y="4166553"/>
            <a:ext cx="142240" cy="0"/>
          </a:xfrm>
          <a:custGeom>
            <a:avLst/>
            <a:gdLst/>
            <a:ahLst/>
            <a:cxnLst/>
            <a:rect l="l" t="t" r="r" b="b"/>
            <a:pathLst>
              <a:path w="142240" h="0">
                <a:moveTo>
                  <a:pt x="14188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198196" y="-2"/>
            <a:ext cx="0" cy="142240"/>
          </a:xfrm>
          <a:custGeom>
            <a:avLst/>
            <a:gdLst/>
            <a:ahLst/>
            <a:cxnLst/>
            <a:rect l="l" t="t" r="r" b="b"/>
            <a:pathLst>
              <a:path w="0" h="142240">
                <a:moveTo>
                  <a:pt x="0" y="14188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198196" y="4222854"/>
            <a:ext cx="0" cy="142240"/>
          </a:xfrm>
          <a:custGeom>
            <a:avLst/>
            <a:gdLst/>
            <a:ahLst/>
            <a:cxnLst/>
            <a:rect l="l" t="t" r="r" b="b"/>
            <a:pathLst>
              <a:path w="0" h="142239">
                <a:moveTo>
                  <a:pt x="0" y="0"/>
                </a:moveTo>
                <a:lnTo>
                  <a:pt x="0" y="14188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3013581" y="0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85131"/>
                </a:moveTo>
                <a:lnTo>
                  <a:pt x="0" y="0"/>
                </a:lnTo>
              </a:path>
              <a:path w="0" h="85725">
                <a:moveTo>
                  <a:pt x="0" y="85131"/>
                </a:moveTo>
                <a:lnTo>
                  <a:pt x="0" y="0"/>
                </a:lnTo>
              </a:path>
              <a:path w="0" h="85725">
                <a:moveTo>
                  <a:pt x="0" y="8513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3013581" y="4279610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0"/>
                </a:moveTo>
                <a:lnTo>
                  <a:pt x="0" y="85132"/>
                </a:lnTo>
              </a:path>
              <a:path w="0" h="85725">
                <a:moveTo>
                  <a:pt x="0" y="0"/>
                </a:moveTo>
                <a:lnTo>
                  <a:pt x="0" y="85132"/>
                </a:lnTo>
              </a:path>
              <a:path w="0" h="85725">
                <a:moveTo>
                  <a:pt x="0" y="0"/>
                </a:moveTo>
                <a:lnTo>
                  <a:pt x="0" y="851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5828968" y="0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85131"/>
                </a:moveTo>
                <a:lnTo>
                  <a:pt x="0" y="0"/>
                </a:lnTo>
              </a:path>
              <a:path w="0" h="85725">
                <a:moveTo>
                  <a:pt x="0" y="85131"/>
                </a:moveTo>
                <a:lnTo>
                  <a:pt x="0" y="0"/>
                </a:lnTo>
              </a:path>
              <a:path w="0" h="85725">
                <a:moveTo>
                  <a:pt x="0" y="8513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5828968" y="4279610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0"/>
                </a:moveTo>
                <a:lnTo>
                  <a:pt x="0" y="85132"/>
                </a:lnTo>
              </a:path>
              <a:path w="0" h="85725">
                <a:moveTo>
                  <a:pt x="0" y="0"/>
                </a:moveTo>
                <a:lnTo>
                  <a:pt x="0" y="85132"/>
                </a:lnTo>
              </a:path>
              <a:path w="0" h="85725">
                <a:moveTo>
                  <a:pt x="0" y="0"/>
                </a:moveTo>
                <a:lnTo>
                  <a:pt x="0" y="851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8644356" y="0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85131"/>
                </a:moveTo>
                <a:lnTo>
                  <a:pt x="0" y="0"/>
                </a:lnTo>
              </a:path>
              <a:path w="0" h="85725">
                <a:moveTo>
                  <a:pt x="0" y="85131"/>
                </a:moveTo>
                <a:lnTo>
                  <a:pt x="0" y="0"/>
                </a:lnTo>
              </a:path>
              <a:path w="0" h="85725">
                <a:moveTo>
                  <a:pt x="0" y="8513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8644356" y="4279610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0"/>
                </a:moveTo>
                <a:lnTo>
                  <a:pt x="0" y="85132"/>
                </a:lnTo>
              </a:path>
              <a:path w="0" h="85725">
                <a:moveTo>
                  <a:pt x="0" y="0"/>
                </a:moveTo>
                <a:lnTo>
                  <a:pt x="0" y="85132"/>
                </a:lnTo>
              </a:path>
              <a:path w="0" h="85725">
                <a:moveTo>
                  <a:pt x="0" y="0"/>
                </a:moveTo>
                <a:lnTo>
                  <a:pt x="0" y="851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11459743" y="0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85131"/>
                </a:moveTo>
                <a:lnTo>
                  <a:pt x="0" y="0"/>
                </a:lnTo>
              </a:path>
              <a:path w="0" h="85725">
                <a:moveTo>
                  <a:pt x="0" y="85131"/>
                </a:moveTo>
                <a:lnTo>
                  <a:pt x="0" y="0"/>
                </a:lnTo>
              </a:path>
              <a:path w="0" h="85725">
                <a:moveTo>
                  <a:pt x="0" y="8513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11459743" y="4279610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0"/>
                </a:moveTo>
                <a:lnTo>
                  <a:pt x="0" y="85132"/>
                </a:lnTo>
              </a:path>
              <a:path w="0" h="85725">
                <a:moveTo>
                  <a:pt x="0" y="0"/>
                </a:moveTo>
                <a:lnTo>
                  <a:pt x="0" y="85132"/>
                </a:lnTo>
              </a:path>
              <a:path w="0" h="85725">
                <a:moveTo>
                  <a:pt x="0" y="0"/>
                </a:moveTo>
                <a:lnTo>
                  <a:pt x="0" y="851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008A08DB9E0B49B95CBDE426135AE0" ma:contentTypeVersion="16" ma:contentTypeDescription="Een nieuw document maken." ma:contentTypeScope="" ma:versionID="87ec16d9edc3656c1663a79f6ed02045">
  <xsd:schema xmlns:xsd="http://www.w3.org/2001/XMLSchema" xmlns:xs="http://www.w3.org/2001/XMLSchema" xmlns:p="http://schemas.microsoft.com/office/2006/metadata/properties" xmlns:ns2="c0928d93-ce24-4bdf-bb52-ab1c387ab1c1" xmlns:ns3="02a326da-cb64-408b-8446-356c4cdf3a4e" targetNamespace="http://schemas.microsoft.com/office/2006/metadata/properties" ma:root="true" ma:fieldsID="3dda3a0140b85227cf29ac0fc1ca84f1" ns2:_="" ns3:_="">
    <xsd:import namespace="c0928d93-ce24-4bdf-bb52-ab1c387ab1c1"/>
    <xsd:import namespace="02a326da-cb64-408b-8446-356c4cdf3a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28d93-ce24-4bdf-bb52-ab1c387ab1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6f32c6c8-1e9d-480c-9d43-c51eb9a9ed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a326da-cb64-408b-8446-356c4cdf3a4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f0a6063-00b1-4f44-97d6-91a8e31369ce}" ma:internalName="TaxCatchAll" ma:showField="CatchAllData" ma:web="02a326da-cb64-408b-8446-356c4cdf3a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2a326da-cb64-408b-8446-356c4cdf3a4e" xsi:nil="true"/>
    <lcf76f155ced4ddcb4097134ff3c332f xmlns="c0928d93-ce24-4bdf-bb52-ab1c387ab1c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96F4E71-A478-4E0C-AD22-B8799DF013D9}"/>
</file>

<file path=customXml/itemProps2.xml><?xml version="1.0" encoding="utf-8"?>
<ds:datastoreItem xmlns:ds="http://schemas.openxmlformats.org/officeDocument/2006/customXml" ds:itemID="{3614CAC0-ADD5-4EB4-8A75-81F3ABE061BF}"/>
</file>

<file path=customXml/itemProps3.xml><?xml version="1.0" encoding="utf-8"?>
<ds:datastoreItem xmlns:ds="http://schemas.openxmlformats.org/officeDocument/2006/customXml" ds:itemID="{FAD7D826-BFEE-49D1-914F-9D2F4A125F5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2026-03-09T12:46:32Z</dcterms:created>
  <dcterms:modified xsi:type="dcterms:W3CDTF">2026-03-09T12:46:32Z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2026-02-27T00:00:00Z</vt:filetime>
  </property>
  <property fmtid="{D5CDD505-2E9C-101B-9397-08002B2CF9AE}" pid="3" name="Creator">
    <vt:lpwstr>Adobe InDesign 21.2 (Macintosh)</vt:lpwstr>
  </property>
  <property fmtid="{D5CDD505-2E9C-101B-9397-08002B2CF9AE}" pid="4" name="LastSaved">
    <vt:filetime>2026-03-09T00:00:00Z</vt:filetime>
  </property>
  <property fmtid="{D5CDD505-2E9C-101B-9397-08002B2CF9AE}" pid="5" name="Producer">
    <vt:lpwstr>Adobe PDF Library 18.0</vt:lpwstr>
  </property>
  <property fmtid="{D5CDD505-2E9C-101B-9397-08002B2CF9AE}" pid="6" name="ContentTypeId">
    <vt:lpwstr>0x0101003C008A08DB9E0B49B95CBDE426135AE0</vt:lpwstr>
  </property>
</Properties>
</file>